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xml" ContentType="application/vnd.openxmlformats-officedocument.presentationml.notesSlide+xml"/>
  <Override PartName="/ppt/tags/tag124.xml" ContentType="application/vnd.openxmlformats-officedocument.presentationml.tags+xml"/>
  <Override PartName="/ppt/notesSlides/notesSlide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5.xml" ContentType="application/vnd.openxmlformats-officedocument.presentationml.notesSlide+xml"/>
  <Override PartName="/ppt/tags/tag151.xml" ContentType="application/vnd.openxmlformats-officedocument.presentationml.tags+xml"/>
  <Override PartName="/ppt/notesSlides/notesSlide6.xml" ContentType="application/vnd.openxmlformats-officedocument.presentationml.notesSlide+xml"/>
  <Override PartName="/ppt/tags/tag152.xml" ContentType="application/vnd.openxmlformats-officedocument.presentationml.tags+xml"/>
  <Override PartName="/ppt/notesSlides/notesSlide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9.xml" ContentType="application/vnd.openxmlformats-officedocument.presentationml.notesSlide+xml"/>
  <Override PartName="/ppt/tags/tag157.xml" ContentType="application/vnd.openxmlformats-officedocument.presentationml.tags+xml"/>
  <Override PartName="/ppt/notesSlides/notesSlide1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11.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12.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3.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57" r:id="rId2"/>
    <p:sldId id="258" r:id="rId3"/>
    <p:sldId id="259" r:id="rId4"/>
    <p:sldId id="299" r:id="rId5"/>
    <p:sldId id="300" r:id="rId6"/>
    <p:sldId id="303" r:id="rId7"/>
    <p:sldId id="291" r:id="rId8"/>
    <p:sldId id="324" r:id="rId9"/>
    <p:sldId id="305" r:id="rId10"/>
    <p:sldId id="329" r:id="rId11"/>
    <p:sldId id="321" r:id="rId12"/>
    <p:sldId id="292" r:id="rId13"/>
    <p:sldId id="304" r:id="rId14"/>
    <p:sldId id="325" r:id="rId15"/>
    <p:sldId id="327" r:id="rId16"/>
    <p:sldId id="328" r:id="rId17"/>
    <p:sldId id="334" r:id="rId18"/>
    <p:sldId id="335" r:id="rId19"/>
    <p:sldId id="338" r:id="rId20"/>
    <p:sldId id="339" r:id="rId21"/>
    <p:sldId id="340" r:id="rId22"/>
    <p:sldId id="343" r:id="rId23"/>
    <p:sldId id="344" r:id="rId24"/>
    <p:sldId id="336" r:id="rId25"/>
    <p:sldId id="346" r:id="rId26"/>
    <p:sldId id="315" r:id="rId27"/>
    <p:sldId id="345" r:id="rId28"/>
    <p:sldId id="342" r:id="rId29"/>
    <p:sldId id="306" r:id="rId30"/>
    <p:sldId id="311" r:id="rId31"/>
    <p:sldId id="347"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5B70"/>
    <a:srgbClr val="44546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00CA63-5809-44F2-9D0D-087F881BD3EB}" v="6942" dt="2024-06-27T10:48:25.404"/>
    <p1510:client id="{56AAE9AA-283A-4457-8714-53C0CEFBCC4E}" v="306" dt="2024-06-23T18:30:14.113"/>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EEF8A7-E82F-DF17-7E15-6F9FE94434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D49F7E7-8706-0783-8CBC-ACA35A838F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0C2D16-1EDE-4103-867A-D77641C14E6E}" type="datetimeFigureOut">
              <a:rPr lang="en-US" smtClean="0"/>
              <a:t>6/27/2024</a:t>
            </a:fld>
            <a:endParaRPr lang="en-US"/>
          </a:p>
        </p:txBody>
      </p:sp>
      <p:sp>
        <p:nvSpPr>
          <p:cNvPr id="4" name="Footer Placeholder 3">
            <a:extLst>
              <a:ext uri="{FF2B5EF4-FFF2-40B4-BE49-F238E27FC236}">
                <a16:creationId xmlns:a16="http://schemas.microsoft.com/office/drawing/2014/main" id="{E3AF1D2B-CA4A-0363-4812-AC84E8DB58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E66B0F-D57F-5888-0D70-F35E83D9E8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E5C983-19E8-466C-9BDE-648FA466943B}" type="slidenum">
              <a:rPr lang="en-US" smtClean="0"/>
              <a:t>‹#›</a:t>
            </a:fld>
            <a:endParaRPr lang="en-US"/>
          </a:p>
        </p:txBody>
      </p:sp>
    </p:spTree>
    <p:extLst>
      <p:ext uri="{BB962C8B-B14F-4D97-AF65-F5344CB8AC3E}">
        <p14:creationId xmlns:p14="http://schemas.microsoft.com/office/powerpoint/2010/main" val="54485483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52CE9-1E32-4954-8D25-F5D7C99DA472}"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819BE-5798-4CEA-B3FB-FF272E91973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7</a:t>
            </a:fld>
            <a:endParaRPr lang="zh-CN" altLang="en-US"/>
          </a:p>
        </p:txBody>
      </p:sp>
      <p:sp>
        <p:nvSpPr>
          <p:cNvPr id="5" name="Footer Placeholder 4">
            <a:extLst>
              <a:ext uri="{FF2B5EF4-FFF2-40B4-BE49-F238E27FC236}">
                <a16:creationId xmlns:a16="http://schemas.microsoft.com/office/drawing/2014/main" id="{C9255E18-D17D-D39A-E229-6F546073D8E5}"/>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33781154-93A9-BE22-C044-E62E2E9CAD21}"/>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72138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19</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8678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20</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02512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21</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48729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zh-CN" altLang="en-US"/>
          </a:p>
        </p:txBody>
      </p:sp>
      <p:sp>
        <p:nvSpPr>
          <p:cNvPr id="5" name="Footer Placeholder 4"/>
          <p:cNvSpPr>
            <a:spLocks noGrp="1"/>
          </p:cNvSpPr>
          <p:nvPr>
            <p:ph type="ftr" sz="quarter" idx="4"/>
          </p:nvPr>
        </p:nvSpPr>
        <p:spPr/>
        <p:txBody>
          <a:bodyPr/>
          <a:lstStyle/>
          <a:p>
            <a:endParaRPr lang="zh-CN" altLang="en-US"/>
          </a:p>
        </p:txBody>
      </p:sp>
      <p:sp>
        <p:nvSpPr>
          <p:cNvPr id="6" name="Slide Number Placeholder 5"/>
          <p:cNvSpPr>
            <a:spLocks noGrp="1"/>
          </p:cNvSpPr>
          <p:nvPr>
            <p:ph type="sldNum" sz="quarter" idx="5"/>
          </p:nvPr>
        </p:nvSpPr>
        <p:spPr/>
        <p:txBody>
          <a:bodyPr/>
          <a:lstStyle/>
          <a:p>
            <a:fld id="{B1A819BE-5798-4CEA-B3FB-FF272E91973F}" type="slidenum">
              <a:rPr lang="zh-CN" altLang="en-US" smtClean="0"/>
              <a:t>23</a:t>
            </a:fld>
            <a:endParaRPr lang="zh-CN" altLang="en-US"/>
          </a:p>
        </p:txBody>
      </p:sp>
    </p:spTree>
    <p:extLst>
      <p:ext uri="{BB962C8B-B14F-4D97-AF65-F5344CB8AC3E}">
        <p14:creationId xmlns:p14="http://schemas.microsoft.com/office/powerpoint/2010/main" val="17664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zh-CN" altLang="en-US"/>
          </a:p>
        </p:txBody>
      </p:sp>
      <p:sp>
        <p:nvSpPr>
          <p:cNvPr id="5" name="Footer Placeholder 4"/>
          <p:cNvSpPr>
            <a:spLocks noGrp="1"/>
          </p:cNvSpPr>
          <p:nvPr>
            <p:ph type="ftr" sz="quarter" idx="4"/>
          </p:nvPr>
        </p:nvSpPr>
        <p:spPr/>
        <p:txBody>
          <a:bodyPr/>
          <a:lstStyle/>
          <a:p>
            <a:endParaRPr lang="zh-CN" altLang="en-US"/>
          </a:p>
        </p:txBody>
      </p:sp>
      <p:sp>
        <p:nvSpPr>
          <p:cNvPr id="6" name="Slide Number Placeholder 5"/>
          <p:cNvSpPr>
            <a:spLocks noGrp="1"/>
          </p:cNvSpPr>
          <p:nvPr>
            <p:ph type="sldNum" sz="quarter" idx="5"/>
          </p:nvPr>
        </p:nvSpPr>
        <p:spPr/>
        <p:txBody>
          <a:bodyPr/>
          <a:lstStyle/>
          <a:p>
            <a:fld id="{B1A819BE-5798-4CEA-B3FB-FF272E91973F}" type="slidenum">
              <a:rPr lang="zh-CN" altLang="en-US" smtClean="0"/>
              <a:t>8</a:t>
            </a:fld>
            <a:endParaRPr lang="zh-CN" altLang="en-US"/>
          </a:p>
        </p:txBody>
      </p:sp>
    </p:spTree>
    <p:extLst>
      <p:ext uri="{BB962C8B-B14F-4D97-AF65-F5344CB8AC3E}">
        <p14:creationId xmlns:p14="http://schemas.microsoft.com/office/powerpoint/2010/main" val="3401537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zh-CN" altLang="en-US"/>
          </a:p>
        </p:txBody>
      </p:sp>
      <p:sp>
        <p:nvSpPr>
          <p:cNvPr id="5" name="Footer Placeholder 4"/>
          <p:cNvSpPr>
            <a:spLocks noGrp="1"/>
          </p:cNvSpPr>
          <p:nvPr>
            <p:ph type="ftr" sz="quarter" idx="4"/>
          </p:nvPr>
        </p:nvSpPr>
        <p:spPr/>
        <p:txBody>
          <a:bodyPr/>
          <a:lstStyle/>
          <a:p>
            <a:endParaRPr lang="zh-CN" altLang="en-US"/>
          </a:p>
        </p:txBody>
      </p:sp>
      <p:sp>
        <p:nvSpPr>
          <p:cNvPr id="6" name="Slide Number Placeholder 5"/>
          <p:cNvSpPr>
            <a:spLocks noGrp="1"/>
          </p:cNvSpPr>
          <p:nvPr>
            <p:ph type="sldNum" sz="quarter" idx="5"/>
          </p:nvPr>
        </p:nvSpPr>
        <p:spPr/>
        <p:txBody>
          <a:bodyPr/>
          <a:lstStyle/>
          <a:p>
            <a:fld id="{B1A819BE-5798-4CEA-B3FB-FF272E91973F}" type="slidenum">
              <a:rPr lang="zh-CN" altLang="en-US" smtClean="0"/>
              <a:t>9</a:t>
            </a:fld>
            <a:endParaRPr lang="zh-CN" altLang="en-US"/>
          </a:p>
        </p:txBody>
      </p:sp>
    </p:spTree>
    <p:extLst>
      <p:ext uri="{BB962C8B-B14F-4D97-AF65-F5344CB8AC3E}">
        <p14:creationId xmlns:p14="http://schemas.microsoft.com/office/powerpoint/2010/main" val="24388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13</a:t>
            </a:fld>
            <a:endParaRPr lang="zh-CN" altLang="en-US"/>
          </a:p>
        </p:txBody>
      </p:sp>
      <p:sp>
        <p:nvSpPr>
          <p:cNvPr id="5" name="Footer Placeholder 4">
            <a:extLst>
              <a:ext uri="{FF2B5EF4-FFF2-40B4-BE49-F238E27FC236}">
                <a16:creationId xmlns:a16="http://schemas.microsoft.com/office/drawing/2014/main" id="{CB3FF5FC-7F16-6E93-F0E9-9704B77E16BC}"/>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59A2DE88-C43F-47D2-76EA-A2DF44112447}"/>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20608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14</a:t>
            </a:fld>
            <a:endParaRPr lang="zh-CN" altLang="en-US"/>
          </a:p>
        </p:txBody>
      </p:sp>
      <p:sp>
        <p:nvSpPr>
          <p:cNvPr id="5" name="Footer Placeholder 4">
            <a:extLst>
              <a:ext uri="{FF2B5EF4-FFF2-40B4-BE49-F238E27FC236}">
                <a16:creationId xmlns:a16="http://schemas.microsoft.com/office/drawing/2014/main" id="{3D71051A-82F5-6831-DF3F-CDAAD27E4C06}"/>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D9C14C9C-7D24-AA64-8F1A-2DD4DF0BAA95}"/>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32484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15</a:t>
            </a:fld>
            <a:endParaRPr lang="zh-CN" altLang="en-US"/>
          </a:p>
        </p:txBody>
      </p:sp>
      <p:sp>
        <p:nvSpPr>
          <p:cNvPr id="5" name="Footer Placeholder 4">
            <a:extLst>
              <a:ext uri="{FF2B5EF4-FFF2-40B4-BE49-F238E27FC236}">
                <a16:creationId xmlns:a16="http://schemas.microsoft.com/office/drawing/2014/main" id="{C8AD7279-987B-1CD7-F8A4-FB448C7B7184}"/>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0EAA6092-89CA-1424-F1A5-744AB147DB21}"/>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69540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16</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18999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17</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854287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A819BE-5798-4CEA-B3FB-FF272E91973F}" type="slidenum">
              <a:rPr lang="zh-CN" altLang="en-US" smtClean="0"/>
              <a:t>18</a:t>
            </a:fld>
            <a:endParaRPr lang="zh-CN" altLang="en-US"/>
          </a:p>
        </p:txBody>
      </p:sp>
      <p:sp>
        <p:nvSpPr>
          <p:cNvPr id="5" name="Footer Placeholder 4">
            <a:extLst>
              <a:ext uri="{FF2B5EF4-FFF2-40B4-BE49-F238E27FC236}">
                <a16:creationId xmlns:a16="http://schemas.microsoft.com/office/drawing/2014/main" id="{A70A44D1-3927-3E7B-9DD0-F352C6A85501}"/>
              </a:ext>
            </a:extLst>
          </p:cNvPr>
          <p:cNvSpPr>
            <a:spLocks noGrp="1"/>
          </p:cNvSpPr>
          <p:nvPr>
            <p:ph type="ftr" sz="quarter" idx="4"/>
          </p:nvPr>
        </p:nvSpPr>
        <p:spPr/>
        <p:txBody>
          <a:bodyPr/>
          <a:lstStyle/>
          <a:p>
            <a:endParaRPr lang="zh-CN" altLang="en-US"/>
          </a:p>
        </p:txBody>
      </p:sp>
      <p:sp>
        <p:nvSpPr>
          <p:cNvPr id="6" name="Header Placeholder 5">
            <a:extLst>
              <a:ext uri="{FF2B5EF4-FFF2-40B4-BE49-F238E27FC236}">
                <a16:creationId xmlns:a16="http://schemas.microsoft.com/office/drawing/2014/main" id="{8F02334B-10CB-7341-A1DA-B3E7DB5528F6}"/>
              </a:ext>
            </a:extLst>
          </p:cNvPr>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86899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F2F2F2"/>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normAutofit/>
          </a:bodyPr>
          <a:lstStyle>
            <a:lvl1pPr>
              <a:defRPr/>
            </a:lvl1pPr>
          </a:lstStyle>
          <a:p>
            <a:pPr>
              <a:defRPr/>
            </a:pPr>
            <a:fld id="{B22C0167-E855-4D17-BF35-432B61D5C6E4}" type="datetimeFigureOut">
              <a:rPr lang="vi-VN" altLang="vi-VN" sz="1100" smtClean="0">
                <a:latin typeface="Noto Sans"/>
                <a:ea typeface="Noto Sans"/>
              </a:rPr>
              <a:t>27/06/2024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normAutofit/>
          </a:bodyPr>
          <a:lstStyle>
            <a:lvl1pPr>
              <a:defRPr/>
            </a:lvl1pPr>
          </a:lstStyle>
          <a:p>
            <a:pPr>
              <a:defRPr/>
            </a:pPr>
            <a:fld id="{EF3F989F-8D12-475D-9C50-23F49E8F4161}" type="slidenum">
              <a:rPr lang="vi-VN" altLang="vi-VN">
                <a:latin typeface="Noto Sans"/>
                <a:ea typeface="Noto Sans"/>
              </a:rPr>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BC2ABE9F-35D4-46B4-B4E4-ACA44902E1CB}" type="datetimeFigureOut">
              <a:rPr lang="vi-VN" altLang="vi-VN" sz="1100" smtClean="0">
                <a:latin typeface="Noto Sans"/>
                <a:ea typeface="Noto Sans"/>
              </a:rPr>
              <a:t>27/06/2024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9BB4BB26-9DAD-4405-AB55-24B16119A682}" type="slidenum">
              <a:rPr lang="vi-VN" altLang="vi-VN" smtClean="0">
                <a:latin typeface="Noto Sans"/>
                <a:ea typeface="Noto Sans"/>
              </a:r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1.png"/><Relationship Id="rId5" Type="http://schemas.openxmlformats.org/officeDocument/2006/relationships/tags" Target="../tags/tag135.xml"/><Relationship Id="rId10" Type="http://schemas.openxmlformats.org/officeDocument/2006/relationships/image" Target="../media/image10.png"/><Relationship Id="rId4" Type="http://schemas.openxmlformats.org/officeDocument/2006/relationships/tags" Target="../tags/tag134.xml"/><Relationship Id="rId9"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1.xml"/><Relationship Id="rId7"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47.xml"/><Relationship Id="rId7"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51.xml"/><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52.xml"/><Relationship Id="rId5"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57.xml"/><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tags" Target="../tags/tag29.xml"/><Relationship Id="rId3" Type="http://schemas.openxmlformats.org/officeDocument/2006/relationships/tags" Target="../tags/tag14.xml"/><Relationship Id="rId21" Type="http://schemas.openxmlformats.org/officeDocument/2006/relationships/slideLayout" Target="../slideLayouts/slideLayout1.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tags" Target="../tags/tag31.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19" Type="http://schemas.openxmlformats.org/officeDocument/2006/relationships/tags" Target="../tags/tag30.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4.xml"/><Relationship Id="rId7"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24.png"/><Relationship Id="rId5" Type="http://schemas.openxmlformats.org/officeDocument/2006/relationships/tags" Target="../tags/tag166.xml"/><Relationship Id="rId10" Type="http://schemas.openxmlformats.org/officeDocument/2006/relationships/image" Target="../media/image23.png"/><Relationship Id="rId4" Type="http://schemas.openxmlformats.org/officeDocument/2006/relationships/tags" Target="../tags/tag165.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70.xml"/><Relationship Id="rId7" Type="http://schemas.openxmlformats.org/officeDocument/2006/relationships/slideLayout" Target="../slideLayouts/slideLayout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26.png"/><Relationship Id="rId5" Type="http://schemas.openxmlformats.org/officeDocument/2006/relationships/tags" Target="../tags/tag172.xml"/><Relationship Id="rId10" Type="http://schemas.openxmlformats.org/officeDocument/2006/relationships/image" Target="../media/image25.png"/><Relationship Id="rId4" Type="http://schemas.openxmlformats.org/officeDocument/2006/relationships/tags" Target="../tags/tag171.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tags" Target="../tags/tag183.xml"/><Relationship Id="rId3" Type="http://schemas.openxmlformats.org/officeDocument/2006/relationships/tags" Target="../tags/tag178.xml"/><Relationship Id="rId7" Type="http://schemas.openxmlformats.org/officeDocument/2006/relationships/tags" Target="../tags/tag182.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31.png"/><Relationship Id="rId5" Type="http://schemas.openxmlformats.org/officeDocument/2006/relationships/tags" Target="../tags/tag180.xml"/><Relationship Id="rId10" Type="http://schemas.openxmlformats.org/officeDocument/2006/relationships/image" Target="../media/image1.png"/><Relationship Id="rId4" Type="http://schemas.openxmlformats.org/officeDocument/2006/relationships/tags" Target="../tags/tag179.xml"/><Relationship Id="rId9"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5.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3" Type="http://schemas.openxmlformats.org/officeDocument/2006/relationships/tags" Target="../tags/tag188.xml"/><Relationship Id="rId21" Type="http://schemas.openxmlformats.org/officeDocument/2006/relationships/slideLayout" Target="../slideLayouts/slideLayout1.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tags" Target="../tags/tag204.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png"/><Relationship Id="rId2" Type="http://schemas.openxmlformats.org/officeDocument/2006/relationships/tags" Target="../tags/tag33.xml"/><Relationship Id="rId16" Type="http://schemas.microsoft.com/office/2007/relationships/hdphoto" Target="../media/hdphoto1.wdp"/><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2.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3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tags" Target="../tags/tag212.xml"/></Relationships>
</file>

<file path=ppt/slides/_rels/slide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image" Target="../media/image1.png"/><Relationship Id="rId2" Type="http://schemas.openxmlformats.org/officeDocument/2006/relationships/tags" Target="../tags/tag46.xml"/><Relationship Id="rId16"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5.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image" Target="../media/image1.png"/><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slideLayout" Target="../slideLayouts/slideLayout1.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s>
</file>

<file path=ppt/slides/_rels/slide6.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1.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slideLayout" Target="../slideLayouts/slideLayout1.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s>
</file>

<file path=ppt/slides/_rels/slide7.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image" Target="../media/image3.png"/><Relationship Id="rId3" Type="http://schemas.openxmlformats.org/officeDocument/2006/relationships/tags" Target="../tags/tag96.xml"/><Relationship Id="rId21" Type="http://schemas.openxmlformats.org/officeDocument/2006/relationships/image" Target="../media/image1.pn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notesSlide" Target="../notesSlides/notesSlide1.xml"/><Relationship Id="rId2" Type="http://schemas.openxmlformats.org/officeDocument/2006/relationships/tags" Target="../tags/tag95.xml"/><Relationship Id="rId16" Type="http://schemas.openxmlformats.org/officeDocument/2006/relationships/slideLayout" Target="../slideLayouts/slideLayout1.xml"/><Relationship Id="rId20" Type="http://schemas.openxmlformats.org/officeDocument/2006/relationships/image" Target="../media/image5.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image" Target="../media/image4.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s/_rels/slide8.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image" Target="../media/image6.jpe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notesSlide" Target="../notesSlides/notesSlide2.xml"/><Relationship Id="rId2" Type="http://schemas.openxmlformats.org/officeDocument/2006/relationships/tags" Target="../tags/tag110.xml"/><Relationship Id="rId16" Type="http://schemas.openxmlformats.org/officeDocument/2006/relationships/slideLayout" Target="../slideLayouts/slideLayout1.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10" Type="http://schemas.openxmlformats.org/officeDocument/2006/relationships/tags" Target="../tags/tag118.xml"/><Relationship Id="rId19" Type="http://schemas.openxmlformats.org/officeDocument/2006/relationships/image" Target="../media/image1.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24.xml"/><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a:spLocks noChangeArrowheads="1"/>
          </p:cNvSpPr>
          <p:nvPr>
            <p:custDataLst>
              <p:tags r:id="rId1"/>
            </p:custDataLst>
          </p:nvPr>
        </p:nvSpPr>
        <p:spPr bwMode="auto">
          <a:xfrm>
            <a:off x="0" y="2292279"/>
            <a:ext cx="12204701" cy="347616"/>
          </a:xfrm>
          <a:custGeom>
            <a:avLst/>
            <a:gdLst>
              <a:gd name="connsiteX0" fmla="*/ 0 w 9153526"/>
              <a:gd name="connsiteY0" fmla="*/ 0 h 260712"/>
              <a:gd name="connsiteX1" fmla="*/ 9153526 w 9153526"/>
              <a:gd name="connsiteY1" fmla="*/ 0 h 260712"/>
              <a:gd name="connsiteX2" fmla="*/ 9153526 w 9153526"/>
              <a:gd name="connsiteY2" fmla="*/ 60325 h 260712"/>
              <a:gd name="connsiteX3" fmla="*/ 5009013 w 9153526"/>
              <a:gd name="connsiteY3" fmla="*/ 60325 h 260712"/>
              <a:gd name="connsiteX4" fmla="*/ 4576763 w 9153526"/>
              <a:gd name="connsiteY4" fmla="*/ 260712 h 260712"/>
              <a:gd name="connsiteX5" fmla="*/ 4144513 w 9153526"/>
              <a:gd name="connsiteY5" fmla="*/ 60325 h 260712"/>
              <a:gd name="connsiteX6" fmla="*/ 0 w 9153526"/>
              <a:gd name="connsiteY6" fmla="*/ 60325 h 26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6" h="260711">
                <a:moveTo>
                  <a:pt x="0" y="0"/>
                </a:moveTo>
                <a:lnTo>
                  <a:pt x="9153526" y="0"/>
                </a:lnTo>
                <a:lnTo>
                  <a:pt x="9153526" y="60325"/>
                </a:lnTo>
                <a:lnTo>
                  <a:pt x="5009013" y="60325"/>
                </a:lnTo>
                <a:cubicBezTo>
                  <a:pt x="4904129" y="181194"/>
                  <a:pt x="4748392" y="260712"/>
                  <a:pt x="4576763" y="260712"/>
                </a:cubicBezTo>
                <a:cubicBezTo>
                  <a:pt x="4405136" y="260712"/>
                  <a:pt x="4249399" y="181194"/>
                  <a:pt x="4144513" y="60325"/>
                </a:cubicBezTo>
                <a:cubicBezTo>
                  <a:pt x="0" y="60325"/>
                  <a:pt x="0" y="60325"/>
                  <a:pt x="0" y="60325"/>
                </a:cubicBez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 </a:t>
            </a:r>
          </a:p>
        </p:txBody>
      </p:sp>
      <p:sp>
        <p:nvSpPr>
          <p:cNvPr id="8" name="PA_椭圆 8"/>
          <p:cNvSpPr>
            <a:spLocks noChangeArrowheads="1"/>
          </p:cNvSpPr>
          <p:nvPr>
            <p:custDataLst>
              <p:tags r:id="rId2"/>
            </p:custDataLst>
          </p:nvPr>
        </p:nvSpPr>
        <p:spPr bwMode="auto">
          <a:xfrm>
            <a:off x="5425018" y="1202559"/>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102" name="文本框 101"/>
          <p:cNvSpPr txBox="1"/>
          <p:nvPr/>
        </p:nvSpPr>
        <p:spPr>
          <a:xfrm>
            <a:off x="1" y="3341396"/>
            <a:ext cx="12204700" cy="1367146"/>
          </a:xfrm>
          <a:prstGeom prst="rect">
            <a:avLst/>
          </a:prstGeom>
          <a:noFill/>
        </p:spPr>
        <p:txBody>
          <a:bodyPr vert="horz" wrap="square" rtlCol="0">
            <a:noAutofit/>
          </a:bodyPr>
          <a:lstStyle/>
          <a:p>
            <a:pPr algn="ctr">
              <a:lnSpc>
                <a:spcPct val="120000"/>
              </a:lnSpc>
              <a:spcBef>
                <a:spcPct val="0"/>
              </a:spcBef>
              <a:spcAft>
                <a:spcPct val="0"/>
              </a:spcAft>
              <a:defRPr/>
            </a:pPr>
            <a:r>
              <a:rPr lang="vi-VN" altLang="vi-VN" sz="4000" b="1">
                <a:solidFill>
                  <a:srgbClr val="44546A"/>
                </a:solidFill>
                <a:latin typeface="Noto Sans"/>
                <a:ea typeface="Noto Sans"/>
              </a:rPr>
              <a:t>HỆ THỐNG QUẢN LÝ NÔNG NGHIỆP KẾT HỢP CÔNG NGHỆ MR</a:t>
            </a:r>
          </a:p>
        </p:txBody>
      </p:sp>
      <p:grpSp>
        <p:nvGrpSpPr>
          <p:cNvPr id="7" name="Group 6">
            <a:extLst>
              <a:ext uri="{FF2B5EF4-FFF2-40B4-BE49-F238E27FC236}">
                <a16:creationId xmlns:a16="http://schemas.microsoft.com/office/drawing/2014/main" id="{FF99F4C1-F182-2374-A504-71DC5C04652A}"/>
              </a:ext>
            </a:extLst>
          </p:cNvPr>
          <p:cNvGrpSpPr/>
          <p:nvPr/>
        </p:nvGrpSpPr>
        <p:grpSpPr>
          <a:xfrm rot="5400000">
            <a:off x="10756201" y="261340"/>
            <a:ext cx="1276868" cy="1259476"/>
            <a:chOff x="301561" y="201370"/>
            <a:chExt cx="1276868" cy="1259476"/>
          </a:xfrm>
        </p:grpSpPr>
        <p:sp>
          <p:nvSpPr>
            <p:cNvPr id="55" name="PA_椭圆 23">
              <a:extLst>
                <a:ext uri="{FF2B5EF4-FFF2-40B4-BE49-F238E27FC236}">
                  <a16:creationId xmlns:a16="http://schemas.microsoft.com/office/drawing/2014/main" id="{DD4EFAEC-6D12-78AA-A262-8108E9EB3407}"/>
                </a:ext>
              </a:extLst>
            </p:cNvPr>
            <p:cNvSpPr>
              <a:spLocks noChangeArrowheads="1"/>
            </p:cNvSpPr>
            <p:nvPr>
              <p:custDataLst>
                <p:tags r:id="rId8"/>
              </p:custDataLst>
            </p:nvPr>
          </p:nvSpPr>
          <p:spPr bwMode="auto">
            <a:xfrm>
              <a:off x="301561" y="230893"/>
              <a:ext cx="482211" cy="438286"/>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56" name="PA_椭圆 23">
              <a:extLst>
                <a:ext uri="{FF2B5EF4-FFF2-40B4-BE49-F238E27FC236}">
                  <a16:creationId xmlns:a16="http://schemas.microsoft.com/office/drawing/2014/main" id="{AC38463E-78D1-CAB5-3B53-EE4D84064B8E}"/>
                </a:ext>
              </a:extLst>
            </p:cNvPr>
            <p:cNvSpPr>
              <a:spLocks noChangeArrowheads="1"/>
            </p:cNvSpPr>
            <p:nvPr>
              <p:custDataLst>
                <p:tags r:id="rId9"/>
              </p:custDataLst>
            </p:nvPr>
          </p:nvSpPr>
          <p:spPr bwMode="auto">
            <a:xfrm>
              <a:off x="1096218" y="201370"/>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57" name="PA_椭圆 23">
              <a:extLst>
                <a:ext uri="{FF2B5EF4-FFF2-40B4-BE49-F238E27FC236}">
                  <a16:creationId xmlns:a16="http://schemas.microsoft.com/office/drawing/2014/main" id="{5949F881-02A9-7CBD-A21A-EC5B46BD5ADA}"/>
                </a:ext>
              </a:extLst>
            </p:cNvPr>
            <p:cNvSpPr>
              <a:spLocks noChangeArrowheads="1"/>
            </p:cNvSpPr>
            <p:nvPr>
              <p:custDataLst>
                <p:tags r:id="rId10"/>
              </p:custDataLst>
            </p:nvPr>
          </p:nvSpPr>
          <p:spPr bwMode="auto">
            <a:xfrm>
              <a:off x="301561" y="963514"/>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6" name="Group 5">
            <a:extLst>
              <a:ext uri="{FF2B5EF4-FFF2-40B4-BE49-F238E27FC236}">
                <a16:creationId xmlns:a16="http://schemas.microsoft.com/office/drawing/2014/main" id="{ECC32449-8625-871C-6089-F31CA911D3FB}"/>
              </a:ext>
            </a:extLst>
          </p:cNvPr>
          <p:cNvGrpSpPr/>
          <p:nvPr/>
        </p:nvGrpSpPr>
        <p:grpSpPr>
          <a:xfrm rot="5400000">
            <a:off x="210781" y="5310584"/>
            <a:ext cx="1293493" cy="1292419"/>
            <a:chOff x="10637251" y="5349883"/>
            <a:chExt cx="1293493" cy="1292419"/>
          </a:xfrm>
        </p:grpSpPr>
        <p:sp>
          <p:nvSpPr>
            <p:cNvPr id="58" name="PA_椭圆 23">
              <a:extLst>
                <a:ext uri="{FF2B5EF4-FFF2-40B4-BE49-F238E27FC236}">
                  <a16:creationId xmlns:a16="http://schemas.microsoft.com/office/drawing/2014/main" id="{CE50F487-A4D1-8988-4BD0-56ADDDD92F69}"/>
                </a:ext>
              </a:extLst>
            </p:cNvPr>
            <p:cNvSpPr>
              <a:spLocks noChangeArrowheads="1"/>
            </p:cNvSpPr>
            <p:nvPr>
              <p:custDataLst>
                <p:tags r:id="rId5"/>
              </p:custDataLst>
            </p:nvPr>
          </p:nvSpPr>
          <p:spPr bwMode="auto">
            <a:xfrm>
              <a:off x="11448533" y="6144970"/>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59" name="PA_椭圆 23">
              <a:extLst>
                <a:ext uri="{FF2B5EF4-FFF2-40B4-BE49-F238E27FC236}">
                  <a16:creationId xmlns:a16="http://schemas.microsoft.com/office/drawing/2014/main" id="{0AEE1C42-3605-48E5-B3BE-E3857D45B7EA}"/>
                </a:ext>
              </a:extLst>
            </p:cNvPr>
            <p:cNvSpPr>
              <a:spLocks noChangeArrowheads="1"/>
            </p:cNvSpPr>
            <p:nvPr>
              <p:custDataLst>
                <p:tags r:id="rId6"/>
              </p:custDataLst>
            </p:nvPr>
          </p:nvSpPr>
          <p:spPr bwMode="auto">
            <a:xfrm>
              <a:off x="11414256" y="5349883"/>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60" name="PA_椭圆 23">
              <a:extLst>
                <a:ext uri="{FF2B5EF4-FFF2-40B4-BE49-F238E27FC236}">
                  <a16:creationId xmlns:a16="http://schemas.microsoft.com/office/drawing/2014/main" id="{3F5EAF06-90DF-B3C8-7B7D-11B25EBDB4F9}"/>
                </a:ext>
              </a:extLst>
            </p:cNvPr>
            <p:cNvSpPr>
              <a:spLocks noChangeArrowheads="1"/>
            </p:cNvSpPr>
            <p:nvPr>
              <p:custDataLst>
                <p:tags r:id="rId7"/>
              </p:custDataLst>
            </p:nvPr>
          </p:nvSpPr>
          <p:spPr bwMode="auto">
            <a:xfrm>
              <a:off x="10637251" y="6144970"/>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sp>
        <p:nvSpPr>
          <p:cNvPr id="61" name="PA_椭圆 23">
            <a:extLst>
              <a:ext uri="{FF2B5EF4-FFF2-40B4-BE49-F238E27FC236}">
                <a16:creationId xmlns:a16="http://schemas.microsoft.com/office/drawing/2014/main" id="{2505A0A4-0532-A89E-8A27-40CA75780293}"/>
              </a:ext>
            </a:extLst>
          </p:cNvPr>
          <p:cNvSpPr>
            <a:spLocks noChangeArrowheads="1"/>
          </p:cNvSpPr>
          <p:nvPr>
            <p:custDataLst>
              <p:tags r:id="rId3"/>
            </p:custDataLst>
          </p:nvPr>
        </p:nvSpPr>
        <p:spPr bwMode="auto">
          <a:xfrm>
            <a:off x="4455369" y="2043613"/>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62" name="PA_椭圆 23">
            <a:extLst>
              <a:ext uri="{FF2B5EF4-FFF2-40B4-BE49-F238E27FC236}">
                <a16:creationId xmlns:a16="http://schemas.microsoft.com/office/drawing/2014/main" id="{05F6111E-8A00-B96D-6B13-6AE1E53DA83A}"/>
              </a:ext>
            </a:extLst>
          </p:cNvPr>
          <p:cNvSpPr>
            <a:spLocks noChangeArrowheads="1"/>
          </p:cNvSpPr>
          <p:nvPr>
            <p:custDataLst>
              <p:tags r:id="rId4"/>
            </p:custDataLst>
          </p:nvPr>
        </p:nvSpPr>
        <p:spPr bwMode="auto">
          <a:xfrm>
            <a:off x="7267123" y="2002168"/>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pic>
        <p:nvPicPr>
          <p:cNvPr id="1026" name="Picture 2" descr="Hcmute Logo PNG Vector (EPS) Free Download">
            <a:extLst>
              <a:ext uri="{FF2B5EF4-FFF2-40B4-BE49-F238E27FC236}">
                <a16:creationId xmlns:a16="http://schemas.microsoft.com/office/drawing/2014/main" id="{AA5ECD34-28D2-9612-9846-452DAB07476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07812" y="1377981"/>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0143DE6-007C-61BE-43E9-A37252149BAF}"/>
              </a:ext>
            </a:extLst>
          </p:cNvPr>
          <p:cNvSpPr txBox="1"/>
          <p:nvPr/>
        </p:nvSpPr>
        <p:spPr>
          <a:xfrm>
            <a:off x="3417493" y="5660470"/>
            <a:ext cx="2587187" cy="482212"/>
          </a:xfrm>
          <a:prstGeom prst="rect">
            <a:avLst/>
          </a:prstGeom>
          <a:noFill/>
        </p:spPr>
        <p:txBody>
          <a:bodyPr wrap="square" rtlCol="0">
            <a:normAutofit/>
          </a:bodyPr>
          <a:lstStyle/>
          <a:p>
            <a:pPr>
              <a:lnSpc>
                <a:spcPct val="90000"/>
              </a:lnSpc>
            </a:pPr>
            <a:r>
              <a:rPr lang="vi-VN" altLang="vi-VN" sz="1900">
                <a:solidFill>
                  <a:srgbClr val="44546A"/>
                </a:solidFill>
                <a:latin typeface="Noto Sans"/>
                <a:ea typeface="Noto Sans"/>
              </a:rPr>
              <a:t>Sinh viên thực hiện:</a:t>
            </a:r>
          </a:p>
        </p:txBody>
      </p:sp>
      <p:grpSp>
        <p:nvGrpSpPr>
          <p:cNvPr id="15" name="Group 14">
            <a:extLst>
              <a:ext uri="{FF2B5EF4-FFF2-40B4-BE49-F238E27FC236}">
                <a16:creationId xmlns:a16="http://schemas.microsoft.com/office/drawing/2014/main" id="{89BD4BF9-D36B-4FE1-8CED-AEF98F38D87E}"/>
              </a:ext>
            </a:extLst>
          </p:cNvPr>
          <p:cNvGrpSpPr/>
          <p:nvPr/>
        </p:nvGrpSpPr>
        <p:grpSpPr>
          <a:xfrm rot="21315097">
            <a:off x="2755527" y="5532821"/>
            <a:ext cx="496405" cy="483872"/>
            <a:chOff x="4269659" y="5950748"/>
            <a:chExt cx="281330" cy="261704"/>
          </a:xfrm>
        </p:grpSpPr>
        <p:sp>
          <p:nvSpPr>
            <p:cNvPr id="12" name="Freeform 1483">
              <a:extLst>
                <a:ext uri="{FF2B5EF4-FFF2-40B4-BE49-F238E27FC236}">
                  <a16:creationId xmlns:a16="http://schemas.microsoft.com/office/drawing/2014/main" id="{31CD2DAF-A6B3-5F71-4EB7-94AB7BB74511}"/>
                </a:ext>
              </a:extLst>
            </p:cNvPr>
            <p:cNvSpPr/>
            <p:nvPr/>
          </p:nvSpPr>
          <p:spPr bwMode="auto">
            <a:xfrm rot="172020">
              <a:off x="4269659" y="5950748"/>
              <a:ext cx="165745" cy="261703"/>
            </a:xfrm>
            <a:custGeom>
              <a:avLst/>
              <a:gdLst>
                <a:gd name="T0" fmla="*/ 14 w 17"/>
                <a:gd name="T1" fmla="*/ 25 h 27"/>
                <a:gd name="T2" fmla="*/ 14 w 17"/>
                <a:gd name="T3" fmla="*/ 25 h 27"/>
                <a:gd name="T4" fmla="*/ 14 w 17"/>
                <a:gd name="T5" fmla="*/ 25 h 27"/>
                <a:gd name="T6" fmla="*/ 14 w 17"/>
                <a:gd name="T7" fmla="*/ 23 h 27"/>
                <a:gd name="T8" fmla="*/ 17 w 17"/>
                <a:gd name="T9" fmla="*/ 15 h 27"/>
                <a:gd name="T10" fmla="*/ 13 w 17"/>
                <a:gd name="T11" fmla="*/ 11 h 27"/>
                <a:gd name="T12" fmla="*/ 11 w 17"/>
                <a:gd name="T13" fmla="*/ 10 h 27"/>
                <a:gd name="T14" fmla="*/ 13 w 17"/>
                <a:gd name="T15" fmla="*/ 10 h 27"/>
                <a:gd name="T16" fmla="*/ 15 w 17"/>
                <a:gd name="T17" fmla="*/ 5 h 27"/>
                <a:gd name="T18" fmla="*/ 10 w 17"/>
                <a:gd name="T19" fmla="*/ 0 h 27"/>
                <a:gd name="T20" fmla="*/ 4 w 17"/>
                <a:gd name="T21" fmla="*/ 5 h 27"/>
                <a:gd name="T22" fmla="*/ 7 w 17"/>
                <a:gd name="T23" fmla="*/ 10 h 27"/>
                <a:gd name="T24" fmla="*/ 8 w 17"/>
                <a:gd name="T25" fmla="*/ 10 h 27"/>
                <a:gd name="T26" fmla="*/ 7 w 17"/>
                <a:gd name="T27" fmla="*/ 11 h 27"/>
                <a:gd name="T28" fmla="*/ 0 w 17"/>
                <a:gd name="T29" fmla="*/ 21 h 27"/>
                <a:gd name="T30" fmla="*/ 1 w 17"/>
                <a:gd name="T31" fmla="*/ 23 h 27"/>
                <a:gd name="T32" fmla="*/ 10 w 17"/>
                <a:gd name="T33" fmla="*/ 27 h 27"/>
                <a:gd name="T34" fmla="*/ 15 w 17"/>
                <a:gd name="T35" fmla="*/ 26 h 27"/>
                <a:gd name="T36" fmla="*/ 14 w 17"/>
                <a:gd name="T3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7">
                  <a:moveTo>
                    <a:pt x="14" y="25"/>
                  </a:moveTo>
                  <a:cubicBezTo>
                    <a:pt x="14" y="25"/>
                    <a:pt x="14" y="25"/>
                    <a:pt x="14" y="25"/>
                  </a:cubicBezTo>
                  <a:cubicBezTo>
                    <a:pt x="14" y="25"/>
                    <a:pt x="14" y="25"/>
                    <a:pt x="14" y="25"/>
                  </a:cubicBezTo>
                  <a:cubicBezTo>
                    <a:pt x="14" y="24"/>
                    <a:pt x="14" y="23"/>
                    <a:pt x="14" y="23"/>
                  </a:cubicBezTo>
                  <a:cubicBezTo>
                    <a:pt x="14" y="20"/>
                    <a:pt x="15" y="17"/>
                    <a:pt x="17" y="15"/>
                  </a:cubicBezTo>
                  <a:cubicBezTo>
                    <a:pt x="16" y="13"/>
                    <a:pt x="15" y="12"/>
                    <a:pt x="13" y="11"/>
                  </a:cubicBezTo>
                  <a:cubicBezTo>
                    <a:pt x="11" y="10"/>
                    <a:pt x="11" y="10"/>
                    <a:pt x="11" y="10"/>
                  </a:cubicBezTo>
                  <a:cubicBezTo>
                    <a:pt x="13" y="10"/>
                    <a:pt x="13" y="10"/>
                    <a:pt x="13" y="10"/>
                  </a:cubicBezTo>
                  <a:cubicBezTo>
                    <a:pt x="14" y="9"/>
                    <a:pt x="15" y="7"/>
                    <a:pt x="15" y="5"/>
                  </a:cubicBezTo>
                  <a:cubicBezTo>
                    <a:pt x="15" y="3"/>
                    <a:pt x="13" y="0"/>
                    <a:pt x="10" y="0"/>
                  </a:cubicBezTo>
                  <a:cubicBezTo>
                    <a:pt x="7" y="0"/>
                    <a:pt x="4" y="3"/>
                    <a:pt x="4" y="5"/>
                  </a:cubicBezTo>
                  <a:cubicBezTo>
                    <a:pt x="4" y="7"/>
                    <a:pt x="5" y="9"/>
                    <a:pt x="7" y="10"/>
                  </a:cubicBezTo>
                  <a:cubicBezTo>
                    <a:pt x="8" y="10"/>
                    <a:pt x="8" y="10"/>
                    <a:pt x="8" y="10"/>
                  </a:cubicBezTo>
                  <a:cubicBezTo>
                    <a:pt x="7" y="11"/>
                    <a:pt x="7" y="11"/>
                    <a:pt x="7" y="11"/>
                  </a:cubicBezTo>
                  <a:cubicBezTo>
                    <a:pt x="3" y="12"/>
                    <a:pt x="0" y="16"/>
                    <a:pt x="0" y="21"/>
                  </a:cubicBezTo>
                  <a:cubicBezTo>
                    <a:pt x="0" y="22"/>
                    <a:pt x="1" y="22"/>
                    <a:pt x="1" y="23"/>
                  </a:cubicBezTo>
                  <a:cubicBezTo>
                    <a:pt x="3" y="26"/>
                    <a:pt x="6" y="27"/>
                    <a:pt x="10" y="27"/>
                  </a:cubicBezTo>
                  <a:cubicBezTo>
                    <a:pt x="12" y="27"/>
                    <a:pt x="14" y="27"/>
                    <a:pt x="15" y="26"/>
                  </a:cubicBezTo>
                  <a:cubicBezTo>
                    <a:pt x="15" y="26"/>
                    <a:pt x="15" y="25"/>
                    <a:pt x="14" y="25"/>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Freeform 1484">
              <a:extLst>
                <a:ext uri="{FF2B5EF4-FFF2-40B4-BE49-F238E27FC236}">
                  <a16:creationId xmlns:a16="http://schemas.microsoft.com/office/drawing/2014/main" id="{67EB7CE4-9066-F880-5E89-9193ACF750BA}"/>
                </a:ext>
              </a:extLst>
            </p:cNvPr>
            <p:cNvSpPr/>
            <p:nvPr/>
          </p:nvSpPr>
          <p:spPr bwMode="auto">
            <a:xfrm rot="172020">
              <a:off x="4415776" y="6018355"/>
              <a:ext cx="135213" cy="194097"/>
            </a:xfrm>
            <a:custGeom>
              <a:avLst/>
              <a:gdLst>
                <a:gd name="T0" fmla="*/ 10 w 14"/>
                <a:gd name="T1" fmla="*/ 8 h 20"/>
                <a:gd name="T2" fmla="*/ 8 w 14"/>
                <a:gd name="T3" fmla="*/ 8 h 20"/>
                <a:gd name="T4" fmla="*/ 9 w 14"/>
                <a:gd name="T5" fmla="*/ 7 h 20"/>
                <a:gd name="T6" fmla="*/ 11 w 14"/>
                <a:gd name="T7" fmla="*/ 4 h 20"/>
                <a:gd name="T8" fmla="*/ 7 w 14"/>
                <a:gd name="T9" fmla="*/ 0 h 20"/>
                <a:gd name="T10" fmla="*/ 3 w 14"/>
                <a:gd name="T11" fmla="*/ 4 h 20"/>
                <a:gd name="T12" fmla="*/ 5 w 14"/>
                <a:gd name="T13" fmla="*/ 7 h 20"/>
                <a:gd name="T14" fmla="*/ 6 w 14"/>
                <a:gd name="T15" fmla="*/ 8 h 20"/>
                <a:gd name="T16" fmla="*/ 5 w 14"/>
                <a:gd name="T17" fmla="*/ 8 h 20"/>
                <a:gd name="T18" fmla="*/ 4 w 14"/>
                <a:gd name="T19" fmla="*/ 9 h 20"/>
                <a:gd name="T20" fmla="*/ 4 w 14"/>
                <a:gd name="T21" fmla="*/ 9 h 20"/>
                <a:gd name="T22" fmla="*/ 3 w 14"/>
                <a:gd name="T23" fmla="*/ 10 h 20"/>
                <a:gd name="T24" fmla="*/ 0 w 14"/>
                <a:gd name="T25" fmla="*/ 16 h 20"/>
                <a:gd name="T26" fmla="*/ 0 w 14"/>
                <a:gd name="T27" fmla="*/ 17 h 20"/>
                <a:gd name="T28" fmla="*/ 2 w 14"/>
                <a:gd name="T29" fmla="*/ 18 h 20"/>
                <a:gd name="T30" fmla="*/ 2 w 14"/>
                <a:gd name="T31" fmla="*/ 19 h 20"/>
                <a:gd name="T32" fmla="*/ 3 w 14"/>
                <a:gd name="T33" fmla="*/ 19 h 20"/>
                <a:gd name="T34" fmla="*/ 7 w 14"/>
                <a:gd name="T35" fmla="*/ 20 h 20"/>
                <a:gd name="T36" fmla="*/ 14 w 14"/>
                <a:gd name="T37" fmla="*/ 17 h 20"/>
                <a:gd name="T38" fmla="*/ 14 w 14"/>
                <a:gd name="T39" fmla="*/ 16 h 20"/>
                <a:gd name="T40" fmla="*/ 10 w 14"/>
                <a:gd name="T4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0">
                  <a:moveTo>
                    <a:pt x="10" y="8"/>
                  </a:moveTo>
                  <a:cubicBezTo>
                    <a:pt x="8" y="8"/>
                    <a:pt x="8" y="8"/>
                    <a:pt x="8" y="8"/>
                  </a:cubicBezTo>
                  <a:cubicBezTo>
                    <a:pt x="9" y="7"/>
                    <a:pt x="9" y="7"/>
                    <a:pt x="9" y="7"/>
                  </a:cubicBezTo>
                  <a:cubicBezTo>
                    <a:pt x="11" y="6"/>
                    <a:pt x="11" y="5"/>
                    <a:pt x="11" y="4"/>
                  </a:cubicBezTo>
                  <a:cubicBezTo>
                    <a:pt x="11" y="2"/>
                    <a:pt x="9" y="0"/>
                    <a:pt x="7" y="0"/>
                  </a:cubicBezTo>
                  <a:cubicBezTo>
                    <a:pt x="5" y="0"/>
                    <a:pt x="3" y="2"/>
                    <a:pt x="3" y="4"/>
                  </a:cubicBezTo>
                  <a:cubicBezTo>
                    <a:pt x="3" y="5"/>
                    <a:pt x="4" y="6"/>
                    <a:pt x="5" y="7"/>
                  </a:cubicBezTo>
                  <a:cubicBezTo>
                    <a:pt x="6" y="8"/>
                    <a:pt x="6" y="8"/>
                    <a:pt x="6" y="8"/>
                  </a:cubicBezTo>
                  <a:cubicBezTo>
                    <a:pt x="5" y="8"/>
                    <a:pt x="5" y="8"/>
                    <a:pt x="5" y="8"/>
                  </a:cubicBezTo>
                  <a:cubicBezTo>
                    <a:pt x="5" y="8"/>
                    <a:pt x="5" y="9"/>
                    <a:pt x="4" y="9"/>
                  </a:cubicBezTo>
                  <a:cubicBezTo>
                    <a:pt x="4" y="9"/>
                    <a:pt x="4" y="9"/>
                    <a:pt x="4" y="9"/>
                  </a:cubicBezTo>
                  <a:cubicBezTo>
                    <a:pt x="4" y="9"/>
                    <a:pt x="3" y="9"/>
                    <a:pt x="3" y="10"/>
                  </a:cubicBezTo>
                  <a:cubicBezTo>
                    <a:pt x="1" y="11"/>
                    <a:pt x="0" y="13"/>
                    <a:pt x="0" y="16"/>
                  </a:cubicBezTo>
                  <a:cubicBezTo>
                    <a:pt x="0" y="16"/>
                    <a:pt x="0" y="17"/>
                    <a:pt x="0" y="17"/>
                  </a:cubicBezTo>
                  <a:cubicBezTo>
                    <a:pt x="1" y="18"/>
                    <a:pt x="1" y="18"/>
                    <a:pt x="2" y="18"/>
                  </a:cubicBezTo>
                  <a:cubicBezTo>
                    <a:pt x="2" y="18"/>
                    <a:pt x="2" y="19"/>
                    <a:pt x="2" y="19"/>
                  </a:cubicBezTo>
                  <a:cubicBezTo>
                    <a:pt x="2" y="19"/>
                    <a:pt x="3" y="19"/>
                    <a:pt x="3" y="19"/>
                  </a:cubicBezTo>
                  <a:cubicBezTo>
                    <a:pt x="4" y="20"/>
                    <a:pt x="6" y="20"/>
                    <a:pt x="7" y="20"/>
                  </a:cubicBezTo>
                  <a:cubicBezTo>
                    <a:pt x="10" y="20"/>
                    <a:pt x="12" y="19"/>
                    <a:pt x="14" y="17"/>
                  </a:cubicBezTo>
                  <a:cubicBezTo>
                    <a:pt x="14" y="17"/>
                    <a:pt x="14" y="16"/>
                    <a:pt x="14" y="16"/>
                  </a:cubicBezTo>
                  <a:cubicBezTo>
                    <a:pt x="14" y="12"/>
                    <a:pt x="12" y="9"/>
                    <a:pt x="10" y="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2" name="Group 21">
            <a:extLst>
              <a:ext uri="{FF2B5EF4-FFF2-40B4-BE49-F238E27FC236}">
                <a16:creationId xmlns:a16="http://schemas.microsoft.com/office/drawing/2014/main" id="{085490E4-BDFD-DB25-BE6C-8160748569E1}"/>
              </a:ext>
            </a:extLst>
          </p:cNvPr>
          <p:cNvGrpSpPr/>
          <p:nvPr/>
        </p:nvGrpSpPr>
        <p:grpSpPr>
          <a:xfrm>
            <a:off x="2793368" y="4737930"/>
            <a:ext cx="3407169" cy="525127"/>
            <a:chOff x="6967658" y="5340985"/>
            <a:chExt cx="3407169" cy="525127"/>
          </a:xfrm>
        </p:grpSpPr>
        <p:sp>
          <p:nvSpPr>
            <p:cNvPr id="19" name="Rectangle 5">
              <a:extLst>
                <a:ext uri="{FF2B5EF4-FFF2-40B4-BE49-F238E27FC236}">
                  <a16:creationId xmlns:a16="http://schemas.microsoft.com/office/drawing/2014/main" id="{DA3603F5-5359-A6FC-D25D-97CA37F8EEE6}"/>
                </a:ext>
              </a:extLst>
            </p:cNvPr>
            <p:cNvSpPr>
              <a:spLocks noChangeArrowheads="1"/>
            </p:cNvSpPr>
            <p:nvPr/>
          </p:nvSpPr>
          <p:spPr bwMode="auto">
            <a:xfrm>
              <a:off x="7660176" y="5447873"/>
              <a:ext cx="209550" cy="209550"/>
            </a:xfrm>
            <a:prstGeom prst="rect">
              <a:avLst/>
            </a:prstGeom>
            <a:noFill/>
            <a:ln w="0">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solidFill>
                  <a:srgbClr val="44546A"/>
                </a:solidFill>
                <a:latin typeface="方正宋刻本秀楷简体" panose="02000000000000000000" pitchFamily="2" charset="-122"/>
                <a:ea typeface="方正宋刻本秀楷简体" panose="02000000000000000000" pitchFamily="2" charset="-122"/>
              </a:endParaRPr>
            </a:p>
          </p:txBody>
        </p:sp>
        <p:sp>
          <p:nvSpPr>
            <p:cNvPr id="20" name="文本框 1">
              <a:extLst>
                <a:ext uri="{FF2B5EF4-FFF2-40B4-BE49-F238E27FC236}">
                  <a16:creationId xmlns:a16="http://schemas.microsoft.com/office/drawing/2014/main" id="{302B84CC-CDF9-EDA0-7439-B909861B3FCA}"/>
                </a:ext>
              </a:extLst>
            </p:cNvPr>
            <p:cNvSpPr txBox="1"/>
            <p:nvPr/>
          </p:nvSpPr>
          <p:spPr>
            <a:xfrm>
              <a:off x="7577731" y="5470612"/>
              <a:ext cx="2797096" cy="395500"/>
            </a:xfrm>
            <a:prstGeom prst="rect">
              <a:avLst/>
            </a:prstGeom>
            <a:noFill/>
          </p:spPr>
          <p:txBody>
            <a:bodyPr wrap="square" rtlCol="0">
              <a:normAutofit fontScale="77500" lnSpcReduction="20000"/>
            </a:bodyPr>
            <a:lstStyle/>
            <a:p>
              <a:r>
                <a:rPr lang="vi-VN" altLang="vi-VN" sz="2400">
                  <a:solidFill>
                    <a:srgbClr val="44546A"/>
                  </a:solidFill>
                  <a:latin typeface="Noto Sans"/>
                  <a:ea typeface="Noto Sans"/>
                </a:rPr>
                <a:t>Giảng viên hướng dẫn:</a:t>
              </a:r>
              <a:endParaRPr lang="zh-CN" altLang="en-US" sz="2400">
                <a:solidFill>
                  <a:srgbClr val="44546A"/>
                </a:solidFill>
                <a:latin typeface="Noto Sans"/>
              </a:endParaRPr>
            </a:p>
          </p:txBody>
        </p:sp>
        <p:sp>
          <p:nvSpPr>
            <p:cNvPr id="21" name="Freeform 1492">
              <a:extLst>
                <a:ext uri="{FF2B5EF4-FFF2-40B4-BE49-F238E27FC236}">
                  <a16:creationId xmlns:a16="http://schemas.microsoft.com/office/drawing/2014/main" id="{3753F82E-3506-C528-9278-B9181FD35C53}"/>
                </a:ext>
              </a:extLst>
            </p:cNvPr>
            <p:cNvSpPr>
              <a:spLocks noEditPoints="1"/>
            </p:cNvSpPr>
            <p:nvPr/>
          </p:nvSpPr>
          <p:spPr bwMode="auto">
            <a:xfrm>
              <a:off x="6967658" y="5340985"/>
              <a:ext cx="420725" cy="482212"/>
            </a:xfrm>
            <a:custGeom>
              <a:avLst/>
              <a:gdLst>
                <a:gd name="T0" fmla="*/ 17 w 22"/>
                <a:gd name="T1" fmla="*/ 14 h 30"/>
                <a:gd name="T2" fmla="*/ 18 w 22"/>
                <a:gd name="T3" fmla="*/ 10 h 30"/>
                <a:gd name="T4" fmla="*/ 18 w 22"/>
                <a:gd name="T5" fmla="*/ 6 h 30"/>
                <a:gd name="T6" fmla="*/ 11 w 22"/>
                <a:gd name="T7" fmla="*/ 0 h 30"/>
                <a:gd name="T8" fmla="*/ 4 w 22"/>
                <a:gd name="T9" fmla="*/ 6 h 30"/>
                <a:gd name="T10" fmla="*/ 4 w 22"/>
                <a:gd name="T11" fmla="*/ 10 h 30"/>
                <a:gd name="T12" fmla="*/ 5 w 22"/>
                <a:gd name="T13" fmla="*/ 14 h 30"/>
                <a:gd name="T14" fmla="*/ 0 w 22"/>
                <a:gd name="T15" fmla="*/ 23 h 30"/>
                <a:gd name="T16" fmla="*/ 0 w 22"/>
                <a:gd name="T17" fmla="*/ 26 h 30"/>
                <a:gd name="T18" fmla="*/ 11 w 22"/>
                <a:gd name="T19" fmla="*/ 30 h 30"/>
                <a:gd name="T20" fmla="*/ 22 w 22"/>
                <a:gd name="T21" fmla="*/ 26 h 30"/>
                <a:gd name="T22" fmla="*/ 22 w 22"/>
                <a:gd name="T23" fmla="*/ 23 h 30"/>
                <a:gd name="T24" fmla="*/ 17 w 22"/>
                <a:gd name="T25" fmla="*/ 14 h 30"/>
                <a:gd name="T26" fmla="*/ 12 w 22"/>
                <a:gd name="T27" fmla="*/ 18 h 30"/>
                <a:gd name="T28" fmla="*/ 12 w 22"/>
                <a:gd name="T29" fmla="*/ 27 h 30"/>
                <a:gd name="T30" fmla="*/ 10 w 22"/>
                <a:gd name="T31" fmla="*/ 27 h 30"/>
                <a:gd name="T32" fmla="*/ 10 w 22"/>
                <a:gd name="T33" fmla="*/ 18 h 30"/>
                <a:gd name="T34" fmla="*/ 9 w 22"/>
                <a:gd name="T35" fmla="*/ 16 h 30"/>
                <a:gd name="T36" fmla="*/ 11 w 22"/>
                <a:gd name="T37" fmla="*/ 17 h 30"/>
                <a:gd name="T38" fmla="*/ 13 w 22"/>
                <a:gd name="T39" fmla="*/ 16 h 30"/>
                <a:gd name="T40" fmla="*/ 12 w 22"/>
                <a:gd name="T4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17" y="14"/>
                  </a:moveTo>
                  <a:cubicBezTo>
                    <a:pt x="18" y="13"/>
                    <a:pt x="18" y="12"/>
                    <a:pt x="18" y="10"/>
                  </a:cubicBezTo>
                  <a:cubicBezTo>
                    <a:pt x="18" y="6"/>
                    <a:pt x="18" y="6"/>
                    <a:pt x="18" y="6"/>
                  </a:cubicBezTo>
                  <a:cubicBezTo>
                    <a:pt x="18" y="3"/>
                    <a:pt x="15" y="0"/>
                    <a:pt x="11" y="0"/>
                  </a:cubicBezTo>
                  <a:cubicBezTo>
                    <a:pt x="7" y="0"/>
                    <a:pt x="4" y="3"/>
                    <a:pt x="4" y="6"/>
                  </a:cubicBezTo>
                  <a:cubicBezTo>
                    <a:pt x="4" y="10"/>
                    <a:pt x="4" y="10"/>
                    <a:pt x="4" y="10"/>
                  </a:cubicBezTo>
                  <a:cubicBezTo>
                    <a:pt x="4" y="12"/>
                    <a:pt x="5" y="13"/>
                    <a:pt x="5" y="14"/>
                  </a:cubicBezTo>
                  <a:cubicBezTo>
                    <a:pt x="2" y="16"/>
                    <a:pt x="0" y="19"/>
                    <a:pt x="0" y="23"/>
                  </a:cubicBezTo>
                  <a:cubicBezTo>
                    <a:pt x="0" y="26"/>
                    <a:pt x="0" y="26"/>
                    <a:pt x="0" y="26"/>
                  </a:cubicBezTo>
                  <a:cubicBezTo>
                    <a:pt x="3" y="28"/>
                    <a:pt x="7" y="30"/>
                    <a:pt x="11" y="30"/>
                  </a:cubicBezTo>
                  <a:cubicBezTo>
                    <a:pt x="15" y="30"/>
                    <a:pt x="19" y="28"/>
                    <a:pt x="22" y="26"/>
                  </a:cubicBezTo>
                  <a:cubicBezTo>
                    <a:pt x="22" y="23"/>
                    <a:pt x="22" y="23"/>
                    <a:pt x="22" y="23"/>
                  </a:cubicBezTo>
                  <a:cubicBezTo>
                    <a:pt x="22" y="19"/>
                    <a:pt x="20" y="16"/>
                    <a:pt x="17" y="14"/>
                  </a:cubicBezTo>
                  <a:close/>
                  <a:moveTo>
                    <a:pt x="12" y="18"/>
                  </a:moveTo>
                  <a:cubicBezTo>
                    <a:pt x="12" y="27"/>
                    <a:pt x="12" y="27"/>
                    <a:pt x="12" y="27"/>
                  </a:cubicBezTo>
                  <a:cubicBezTo>
                    <a:pt x="10" y="27"/>
                    <a:pt x="10" y="27"/>
                    <a:pt x="10" y="27"/>
                  </a:cubicBezTo>
                  <a:cubicBezTo>
                    <a:pt x="10" y="18"/>
                    <a:pt x="10" y="18"/>
                    <a:pt x="10" y="18"/>
                  </a:cubicBezTo>
                  <a:cubicBezTo>
                    <a:pt x="10" y="17"/>
                    <a:pt x="9" y="17"/>
                    <a:pt x="9" y="16"/>
                  </a:cubicBezTo>
                  <a:cubicBezTo>
                    <a:pt x="10" y="17"/>
                    <a:pt x="11" y="17"/>
                    <a:pt x="11" y="17"/>
                  </a:cubicBezTo>
                  <a:cubicBezTo>
                    <a:pt x="12" y="17"/>
                    <a:pt x="12" y="17"/>
                    <a:pt x="13" y="16"/>
                  </a:cubicBezTo>
                  <a:cubicBezTo>
                    <a:pt x="13" y="17"/>
                    <a:pt x="13" y="17"/>
                    <a:pt x="12" y="18"/>
                  </a:cubicBez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4" name="TextBox 23">
            <a:extLst>
              <a:ext uri="{FF2B5EF4-FFF2-40B4-BE49-F238E27FC236}">
                <a16:creationId xmlns:a16="http://schemas.microsoft.com/office/drawing/2014/main" id="{646D55C6-C1BC-E7E0-5C75-DA0536BFE2C6}"/>
              </a:ext>
            </a:extLst>
          </p:cNvPr>
          <p:cNvSpPr txBox="1"/>
          <p:nvPr/>
        </p:nvSpPr>
        <p:spPr>
          <a:xfrm>
            <a:off x="6293224" y="4820849"/>
            <a:ext cx="3150764" cy="400110"/>
          </a:xfrm>
          <a:prstGeom prst="rect">
            <a:avLst/>
          </a:prstGeom>
          <a:noFill/>
        </p:spPr>
        <p:txBody>
          <a:bodyPr wrap="square">
            <a:spAutoFit/>
          </a:bodyPr>
          <a:lstStyle/>
          <a:p>
            <a:r>
              <a:rPr lang="en-US" sz="2000">
                <a:solidFill>
                  <a:srgbClr val="44546A"/>
                </a:solidFill>
                <a:latin typeface="Noto Sans"/>
                <a:ea typeface="Noto Sans"/>
              </a:rPr>
              <a:t>TS. </a:t>
            </a:r>
            <a:r>
              <a:rPr lang="en-US" sz="2000" err="1">
                <a:solidFill>
                  <a:srgbClr val="44546A"/>
                </a:solidFill>
                <a:latin typeface="Noto Sans"/>
                <a:ea typeface="Noto Sans"/>
              </a:rPr>
              <a:t>Huỳnh</a:t>
            </a:r>
            <a:r>
              <a:rPr lang="en-US" sz="2000">
                <a:solidFill>
                  <a:srgbClr val="44546A"/>
                </a:solidFill>
                <a:latin typeface="Noto Sans"/>
                <a:ea typeface="Noto Sans"/>
              </a:rPr>
              <a:t> </a:t>
            </a:r>
            <a:r>
              <a:rPr lang="en-US" sz="2000" err="1">
                <a:solidFill>
                  <a:srgbClr val="44546A"/>
                </a:solidFill>
                <a:latin typeface="Noto Sans"/>
                <a:ea typeface="Noto Sans"/>
              </a:rPr>
              <a:t>Thế</a:t>
            </a:r>
            <a:r>
              <a:rPr lang="en-US" sz="2000">
                <a:solidFill>
                  <a:srgbClr val="44546A"/>
                </a:solidFill>
                <a:latin typeface="Noto Sans"/>
                <a:ea typeface="Noto Sans"/>
              </a:rPr>
              <a:t> </a:t>
            </a:r>
            <a:r>
              <a:rPr lang="en-US" sz="2000" err="1">
                <a:solidFill>
                  <a:srgbClr val="44546A"/>
                </a:solidFill>
                <a:latin typeface="Noto Sans"/>
                <a:ea typeface="Noto Sans"/>
              </a:rPr>
              <a:t>Thiện</a:t>
            </a:r>
            <a:endParaRPr lang="en-US" sz="2000">
              <a:solidFill>
                <a:srgbClr val="44546A"/>
              </a:solidFill>
              <a:latin typeface="Noto Sans"/>
              <a:ea typeface="Noto Sans"/>
            </a:endParaRPr>
          </a:p>
        </p:txBody>
      </p:sp>
      <p:sp>
        <p:nvSpPr>
          <p:cNvPr id="26" name="TextBox 25">
            <a:extLst>
              <a:ext uri="{FF2B5EF4-FFF2-40B4-BE49-F238E27FC236}">
                <a16:creationId xmlns:a16="http://schemas.microsoft.com/office/drawing/2014/main" id="{0FA0F306-B057-8396-99F5-21A6123B7F6F}"/>
              </a:ext>
            </a:extLst>
          </p:cNvPr>
          <p:cNvSpPr txBox="1"/>
          <p:nvPr/>
        </p:nvSpPr>
        <p:spPr>
          <a:xfrm>
            <a:off x="6293224" y="5624961"/>
            <a:ext cx="4510618" cy="707886"/>
          </a:xfrm>
          <a:prstGeom prst="rect">
            <a:avLst/>
          </a:prstGeom>
          <a:noFill/>
        </p:spPr>
        <p:txBody>
          <a:bodyPr wrap="square">
            <a:spAutoFit/>
          </a:bodyPr>
          <a:lstStyle/>
          <a:p>
            <a:r>
              <a:rPr lang="vi-VN" altLang="zh-CN" sz="2000">
                <a:solidFill>
                  <a:srgbClr val="44546A"/>
                </a:solidFill>
                <a:latin typeface="Noto Sans"/>
                <a:ea typeface="Noto Sans"/>
              </a:rPr>
              <a:t>Trần Toàn Thắng - MSSV: 20139015</a:t>
            </a:r>
          </a:p>
          <a:p>
            <a:r>
              <a:rPr lang="vi-VN" altLang="zh-CN" sz="2000">
                <a:solidFill>
                  <a:srgbClr val="44546A"/>
                </a:solidFill>
                <a:latin typeface="Noto Sans"/>
                <a:ea typeface="Noto Sans"/>
              </a:rPr>
              <a:t>Đinh Thanh Tùng - MSSV: 20139096</a:t>
            </a:r>
            <a:endParaRPr lang="zh-CN" altLang="en-US" sz="2000">
              <a:solidFill>
                <a:srgbClr val="44546A"/>
              </a:solidFill>
              <a:latin typeface="Noto Sans"/>
            </a:endParaRPr>
          </a:p>
        </p:txBody>
      </p:sp>
      <p:sp>
        <p:nvSpPr>
          <p:cNvPr id="5" name="TextBox 4">
            <a:extLst>
              <a:ext uri="{FF2B5EF4-FFF2-40B4-BE49-F238E27FC236}">
                <a16:creationId xmlns:a16="http://schemas.microsoft.com/office/drawing/2014/main" id="{328662A5-3E78-64CE-E6EA-0D7DF0110BD5}"/>
              </a:ext>
            </a:extLst>
          </p:cNvPr>
          <p:cNvSpPr txBox="1"/>
          <p:nvPr/>
        </p:nvSpPr>
        <p:spPr>
          <a:xfrm>
            <a:off x="2774091" y="2821681"/>
            <a:ext cx="6656517" cy="572849"/>
          </a:xfrm>
          <a:prstGeom prst="rect">
            <a:avLst/>
          </a:prstGeom>
          <a:noFill/>
        </p:spPr>
        <p:txBody>
          <a:bodyPr wrap="square">
            <a:spAutoFit/>
          </a:bodyPr>
          <a:lstStyle/>
          <a:p>
            <a:pPr algn="ctr">
              <a:lnSpc>
                <a:spcPct val="120000"/>
              </a:lnSpc>
              <a:spcBef>
                <a:spcPct val="0"/>
              </a:spcBef>
              <a:spcAft>
                <a:spcPct val="0"/>
              </a:spcAft>
              <a:defRPr/>
            </a:pPr>
            <a:r>
              <a:rPr lang="en-US" sz="2800" b="1">
                <a:solidFill>
                  <a:srgbClr val="44546A"/>
                </a:solidFill>
                <a:latin typeface="Noto Sans"/>
                <a:ea typeface="Noto Sans"/>
              </a:rPr>
              <a:t>BÁO CÁO ĐỒ ÁN TỐT NGHIỆP</a:t>
            </a:r>
          </a:p>
        </p:txBody>
      </p:sp>
      <p:sp>
        <p:nvSpPr>
          <p:cNvPr id="10" name="TextBox 9">
            <a:extLst>
              <a:ext uri="{FF2B5EF4-FFF2-40B4-BE49-F238E27FC236}">
                <a16:creationId xmlns:a16="http://schemas.microsoft.com/office/drawing/2014/main" id="{F5A84AFE-CBF3-9868-262A-5CEE9C95AF5C}"/>
              </a:ext>
            </a:extLst>
          </p:cNvPr>
          <p:cNvSpPr txBox="1"/>
          <p:nvPr/>
        </p:nvSpPr>
        <p:spPr>
          <a:xfrm>
            <a:off x="4208851" y="6381690"/>
            <a:ext cx="3786997" cy="435568"/>
          </a:xfrm>
          <a:prstGeom prst="rect">
            <a:avLst/>
          </a:prstGeom>
          <a:noFill/>
        </p:spPr>
        <p:txBody>
          <a:bodyPr wrap="square" rtlCol="0">
            <a:spAutoFit/>
          </a:bodyPr>
          <a:lstStyle/>
          <a:p>
            <a:pPr algn="ctr">
              <a:lnSpc>
                <a:spcPct val="120000"/>
              </a:lnSpc>
              <a:spcBef>
                <a:spcPct val="0"/>
              </a:spcBef>
              <a:spcAft>
                <a:spcPct val="0"/>
              </a:spcAft>
              <a:defRPr/>
            </a:pPr>
            <a:r>
              <a:rPr lang="vi-VN" sz="2000" b="1">
                <a:solidFill>
                  <a:srgbClr val="44546A"/>
                </a:solidFill>
                <a:latin typeface="Noto Sans"/>
                <a:ea typeface="Noto Sans"/>
              </a:rPr>
              <a:t>TP</a:t>
            </a:r>
            <a:r>
              <a:rPr lang="en-US" sz="2000" b="1">
                <a:solidFill>
                  <a:srgbClr val="44546A"/>
                </a:solidFill>
                <a:latin typeface="Noto Sans"/>
                <a:ea typeface="Noto Sans"/>
              </a:rPr>
              <a:t>.HCM, 06/2024</a:t>
            </a:r>
          </a:p>
        </p:txBody>
      </p:sp>
      <p:sp>
        <p:nvSpPr>
          <p:cNvPr id="3" name="TextBox 2">
            <a:extLst>
              <a:ext uri="{FF2B5EF4-FFF2-40B4-BE49-F238E27FC236}">
                <a16:creationId xmlns:a16="http://schemas.microsoft.com/office/drawing/2014/main" id="{AC9FCB05-3F5E-3428-96EE-F8E812B02F25}"/>
              </a:ext>
            </a:extLst>
          </p:cNvPr>
          <p:cNvSpPr txBox="1"/>
          <p:nvPr/>
        </p:nvSpPr>
        <p:spPr>
          <a:xfrm>
            <a:off x="12198350" y="6301982"/>
            <a:ext cx="399195" cy="369332"/>
          </a:xfrm>
          <a:prstGeom prst="rect">
            <a:avLst/>
          </a:prstGeom>
          <a:noFill/>
        </p:spPr>
        <p:txBody>
          <a:bodyPr wrap="square" rtlCol="0">
            <a:spAutoFit/>
          </a:bodyPr>
          <a:lstStyle/>
          <a:p>
            <a:r>
              <a:rPr lang="vi-VN"/>
              <a:t>1</a:t>
            </a:r>
            <a:endParaRPr lang="en-US"/>
          </a:p>
        </p:txBody>
      </p:sp>
      <p:sp>
        <p:nvSpPr>
          <p:cNvPr id="4" name="TextBox 3">
            <a:extLst>
              <a:ext uri="{FF2B5EF4-FFF2-40B4-BE49-F238E27FC236}">
                <a16:creationId xmlns:a16="http://schemas.microsoft.com/office/drawing/2014/main" id="{20A984B4-A785-6A54-0705-252750A43C4D}"/>
              </a:ext>
            </a:extLst>
          </p:cNvPr>
          <p:cNvSpPr txBox="1"/>
          <p:nvPr/>
        </p:nvSpPr>
        <p:spPr>
          <a:xfrm>
            <a:off x="12597545" y="5993103"/>
            <a:ext cx="399195" cy="369332"/>
          </a:xfrm>
          <a:prstGeom prst="rect">
            <a:avLst/>
          </a:prstGeom>
          <a:noFill/>
        </p:spPr>
        <p:txBody>
          <a:bodyPr wrap="square" rtlCol="0">
            <a:spAutoFit/>
          </a:bodyPr>
          <a:lstStyle/>
          <a:p>
            <a:r>
              <a:rPr lang="vi-VN"/>
              <a:t>2</a:t>
            </a:r>
          </a:p>
        </p:txBody>
      </p:sp>
      <p:sp>
        <p:nvSpPr>
          <p:cNvPr id="16" name="TextBox 15">
            <a:extLst>
              <a:ext uri="{FF2B5EF4-FFF2-40B4-BE49-F238E27FC236}">
                <a16:creationId xmlns:a16="http://schemas.microsoft.com/office/drawing/2014/main" id="{41513B1B-BF60-1F39-6D34-79D5FCE57CA3}"/>
              </a:ext>
            </a:extLst>
          </p:cNvPr>
          <p:cNvSpPr txBox="1"/>
          <p:nvPr/>
        </p:nvSpPr>
        <p:spPr>
          <a:xfrm>
            <a:off x="1874520" y="37975"/>
            <a:ext cx="8442960" cy="1174232"/>
          </a:xfrm>
          <a:prstGeom prst="rect">
            <a:avLst/>
          </a:prstGeom>
          <a:noFill/>
        </p:spPr>
        <p:txBody>
          <a:bodyPr wrap="square">
            <a:spAutoFit/>
          </a:bodyPr>
          <a:lstStyle/>
          <a:p>
            <a:pPr algn="ctr">
              <a:lnSpc>
                <a:spcPct val="120000"/>
              </a:lnSpc>
              <a:spcBef>
                <a:spcPct val="0"/>
              </a:spcBef>
              <a:spcAft>
                <a:spcPct val="0"/>
              </a:spcAft>
              <a:defRPr/>
            </a:pPr>
            <a:r>
              <a:rPr lang="vi-VN" sz="2000" b="1">
                <a:solidFill>
                  <a:srgbClr val="44546A"/>
                </a:solidFill>
                <a:latin typeface="Noto Sans"/>
                <a:ea typeface="Noto Sans"/>
              </a:rPr>
              <a:t>Trường Đại học Sư phạm Kỹ thuật TP. HCM </a:t>
            </a:r>
          </a:p>
          <a:p>
            <a:pPr algn="ctr">
              <a:lnSpc>
                <a:spcPct val="120000"/>
              </a:lnSpc>
              <a:spcBef>
                <a:spcPct val="0"/>
              </a:spcBef>
              <a:spcAft>
                <a:spcPct val="0"/>
              </a:spcAft>
              <a:defRPr/>
            </a:pPr>
            <a:r>
              <a:rPr lang="vi-VN" sz="2000" b="1">
                <a:solidFill>
                  <a:srgbClr val="44546A"/>
                </a:solidFill>
                <a:latin typeface="Noto Sans"/>
                <a:ea typeface="Noto Sans"/>
              </a:rPr>
              <a:t>Khoa Điện – Điện tử</a:t>
            </a:r>
          </a:p>
          <a:p>
            <a:pPr algn="ctr">
              <a:lnSpc>
                <a:spcPct val="120000"/>
              </a:lnSpc>
              <a:spcBef>
                <a:spcPct val="0"/>
              </a:spcBef>
              <a:spcAft>
                <a:spcPct val="0"/>
              </a:spcAft>
              <a:defRPr/>
            </a:pPr>
            <a:r>
              <a:rPr lang="vi-VN" sz="2000" b="1">
                <a:solidFill>
                  <a:srgbClr val="44546A"/>
                </a:solidFill>
                <a:latin typeface="Noto Sans"/>
                <a:ea typeface="Noto Sans"/>
              </a:rPr>
              <a:t>Bộ môn Kỹ thuật Máy tính – Viễn thông</a:t>
            </a:r>
            <a:endParaRPr lang="en-US" sz="2000" b="1">
              <a:solidFill>
                <a:srgbClr val="44546A"/>
              </a:solidFill>
              <a:latin typeface="Noto Sans"/>
              <a:ea typeface="Noto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27A6FF-EB8B-BB87-37EA-E0A04B9E86B7}"/>
              </a:ext>
            </a:extLst>
          </p:cNvPr>
          <p:cNvSpPr/>
          <p:nvPr/>
        </p:nvSpPr>
        <p:spPr>
          <a:xfrm>
            <a:off x="3234936" y="3429000"/>
            <a:ext cx="2682876" cy="689411"/>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39F6FE6-3BA1-74E5-AAAC-CAFF1BEF34E6}"/>
              </a:ext>
            </a:extLst>
          </p:cNvPr>
          <p:cNvSpPr/>
          <p:nvPr/>
        </p:nvSpPr>
        <p:spPr>
          <a:xfrm>
            <a:off x="6135280" y="3445273"/>
            <a:ext cx="2682876" cy="689411"/>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0338269-7234-50A3-70FF-A5192180D5D2}"/>
              </a:ext>
            </a:extLst>
          </p:cNvPr>
          <p:cNvSpPr/>
          <p:nvPr/>
        </p:nvSpPr>
        <p:spPr>
          <a:xfrm>
            <a:off x="8971881" y="3437766"/>
            <a:ext cx="2682876" cy="689411"/>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778C7ED-D5F6-8160-B073-2DCEB4AC30F3}"/>
              </a:ext>
            </a:extLst>
          </p:cNvPr>
          <p:cNvSpPr/>
          <p:nvPr/>
        </p:nvSpPr>
        <p:spPr>
          <a:xfrm>
            <a:off x="398338" y="3437766"/>
            <a:ext cx="2682876" cy="689411"/>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_圆角矩形 6"/>
          <p:cNvSpPr/>
          <p:nvPr>
            <p:custDataLst>
              <p:tags r:id="rId1"/>
            </p:custDataLst>
          </p:nvPr>
        </p:nvSpPr>
        <p:spPr>
          <a:xfrm>
            <a:off x="398338" y="262164"/>
            <a:ext cx="4155373"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eaLnBrk="1" fontAlgn="auto" hangingPunct="1">
              <a:lnSpc>
                <a:spcPct val="100000"/>
              </a:lnSpc>
              <a:spcBef>
                <a:spcPct val="0"/>
              </a:spcBef>
              <a:spcAft>
                <a:spcPct val="0"/>
              </a:spcAft>
              <a:defRPr/>
            </a:pPr>
            <a:r>
              <a:rPr lang="en-US" altLang="vi-VN" sz="2600" b="1" err="1">
                <a:solidFill>
                  <a:schemeClr val="tx2"/>
                </a:solidFill>
                <a:latin typeface="Noto Sans"/>
                <a:ea typeface="Noto Sans"/>
              </a:rPr>
              <a:t>Giới</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thiệu</a:t>
            </a:r>
            <a:r>
              <a:rPr lang="en-US" altLang="vi-VN" sz="2600" b="1">
                <a:solidFill>
                  <a:schemeClr val="tx2"/>
                </a:solidFill>
                <a:latin typeface="Noto Sans"/>
                <a:ea typeface="Noto Sans"/>
              </a:rPr>
              <a:t> Digital Twin</a:t>
            </a:r>
            <a:endParaRPr lang="vi-VN" altLang="vi-VN" sz="2600" b="1">
              <a:solidFill>
                <a:schemeClr val="tx2"/>
              </a:solidFill>
              <a:latin typeface="Noto Sans"/>
              <a:ea typeface="Noto Sans"/>
            </a:endParaRPr>
          </a:p>
        </p:txBody>
      </p:sp>
      <p:sp>
        <p:nvSpPr>
          <p:cNvPr id="39" name="文本框 2">
            <a:extLst>
              <a:ext uri="{FF2B5EF4-FFF2-40B4-BE49-F238E27FC236}">
                <a16:creationId xmlns:a16="http://schemas.microsoft.com/office/drawing/2014/main" id="{A7B64301-940F-16B8-0716-B342241F02AB}"/>
              </a:ext>
            </a:extLst>
          </p:cNvPr>
          <p:cNvSpPr txBox="1"/>
          <p:nvPr/>
        </p:nvSpPr>
        <p:spPr>
          <a:xfrm>
            <a:off x="6274185" y="4187485"/>
            <a:ext cx="2380577" cy="2349650"/>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altLang="vi-VN" sz="1400">
                <a:latin typeface="Noto Sans"/>
                <a:ea typeface="Noto Sans"/>
              </a:rPr>
              <a:t> Ứng dụng cần phải phân tích</a:t>
            </a:r>
            <a:r>
              <a:rPr lang="en-US" altLang="vi-VN" sz="1400">
                <a:latin typeface="Noto Sans"/>
                <a:ea typeface="Noto Sans"/>
              </a:rPr>
              <a:t> </a:t>
            </a:r>
            <a:r>
              <a:rPr lang="vi-VN" altLang="vi-VN" sz="1400">
                <a:latin typeface="Noto Sans"/>
                <a:ea typeface="Noto Sans"/>
              </a:rPr>
              <a:t>và mô phỏng các kịch bản khác nhau dựa trên dữ liệu thu thập được. Điều này giúp</a:t>
            </a:r>
            <a:r>
              <a:rPr lang="en-US" altLang="vi-VN" sz="1400">
                <a:latin typeface="Noto Sans"/>
                <a:ea typeface="Noto Sans"/>
              </a:rPr>
              <a:t> </a:t>
            </a:r>
            <a:r>
              <a:rPr lang="vi-VN" altLang="vi-VN" sz="1400">
                <a:latin typeface="Noto Sans"/>
                <a:ea typeface="Noto Sans"/>
              </a:rPr>
              <a:t>dự đoán và tối ưu hóa hiệu suất của đối tượng thực.</a:t>
            </a:r>
            <a:endParaRPr lang="zh-CN" altLang="zh-CN" sz="1400">
              <a:sym typeface="+mn-lt"/>
            </a:endParaRPr>
          </a:p>
        </p:txBody>
      </p:sp>
      <p:sp>
        <p:nvSpPr>
          <p:cNvPr id="40" name="文本框 3">
            <a:extLst>
              <a:ext uri="{FF2B5EF4-FFF2-40B4-BE49-F238E27FC236}">
                <a16:creationId xmlns:a16="http://schemas.microsoft.com/office/drawing/2014/main" id="{1ADB42A7-0711-BC6C-F8D4-8C2832DA4671}"/>
              </a:ext>
            </a:extLst>
          </p:cNvPr>
          <p:cNvSpPr txBox="1"/>
          <p:nvPr/>
        </p:nvSpPr>
        <p:spPr>
          <a:xfrm>
            <a:off x="6134980" y="3540577"/>
            <a:ext cx="2531726" cy="466460"/>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Phân</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Tích</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và</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Mô</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Phỏng</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endPar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41" name="矩形 7">
            <a:extLst>
              <a:ext uri="{FF2B5EF4-FFF2-40B4-BE49-F238E27FC236}">
                <a16:creationId xmlns:a16="http://schemas.microsoft.com/office/drawing/2014/main" id="{C381D9B9-4DE2-BF69-F7D3-B9824F010849}"/>
              </a:ext>
            </a:extLst>
          </p:cNvPr>
          <p:cNvSpPr/>
          <p:nvPr/>
        </p:nvSpPr>
        <p:spPr>
          <a:xfrm>
            <a:off x="6135282" y="3437766"/>
            <a:ext cx="2682876" cy="3255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42" name="直接连接符 8">
            <a:extLst>
              <a:ext uri="{FF2B5EF4-FFF2-40B4-BE49-F238E27FC236}">
                <a16:creationId xmlns:a16="http://schemas.microsoft.com/office/drawing/2014/main" id="{BCE70CB7-970D-1AA4-CE92-13199E9B1DCA}"/>
              </a:ext>
            </a:extLst>
          </p:cNvPr>
          <p:cNvCxnSpPr>
            <a:cxnSpLocks/>
          </p:cNvCxnSpPr>
          <p:nvPr/>
        </p:nvCxnSpPr>
        <p:spPr>
          <a:xfrm>
            <a:off x="6134980" y="4127190"/>
            <a:ext cx="26831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文本框 2">
            <a:extLst>
              <a:ext uri="{FF2B5EF4-FFF2-40B4-BE49-F238E27FC236}">
                <a16:creationId xmlns:a16="http://schemas.microsoft.com/office/drawing/2014/main" id="{5CBF87E5-924B-F9DA-5649-21407F45B4DC}"/>
              </a:ext>
            </a:extLst>
          </p:cNvPr>
          <p:cNvSpPr txBox="1"/>
          <p:nvPr/>
        </p:nvSpPr>
        <p:spPr>
          <a:xfrm>
            <a:off x="9123029" y="4197227"/>
            <a:ext cx="2380577" cy="226406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altLang="vi-VN" sz="1400">
                <a:latin typeface="Noto Sans"/>
                <a:ea typeface="Noto Sans"/>
              </a:rPr>
              <a:t>Ứng dụng cần có khả năng tương tác</a:t>
            </a:r>
            <a:r>
              <a:rPr lang="en-US" altLang="vi-VN" sz="1400">
                <a:latin typeface="Noto Sans"/>
                <a:ea typeface="Noto Sans"/>
              </a:rPr>
              <a:t> </a:t>
            </a:r>
            <a:r>
              <a:rPr lang="vi-VN" altLang="vi-VN" sz="1400">
                <a:latin typeface="Noto Sans"/>
                <a:ea typeface="Noto Sans"/>
              </a:rPr>
              <a:t>hai chiều với đối tượng thực tế, tức là không chỉ thu thập dữ liệu mà còn có thể gửi</a:t>
            </a:r>
            <a:r>
              <a:rPr lang="en-US" altLang="vi-VN" sz="1400">
                <a:latin typeface="Noto Sans"/>
                <a:ea typeface="Noto Sans"/>
              </a:rPr>
              <a:t> </a:t>
            </a:r>
            <a:r>
              <a:rPr lang="vi-VN" altLang="vi-VN" sz="1400">
                <a:latin typeface="Noto Sans"/>
                <a:ea typeface="Noto Sans"/>
              </a:rPr>
              <a:t>lệnh hoặc điều khiển đối tượng đó.</a:t>
            </a:r>
            <a:endParaRPr lang="zh-CN" altLang="zh-CN" sz="1400">
              <a:sym typeface="+mn-lt"/>
            </a:endParaRPr>
          </a:p>
        </p:txBody>
      </p:sp>
      <p:sp>
        <p:nvSpPr>
          <p:cNvPr id="46" name="文本框 3">
            <a:extLst>
              <a:ext uri="{FF2B5EF4-FFF2-40B4-BE49-F238E27FC236}">
                <a16:creationId xmlns:a16="http://schemas.microsoft.com/office/drawing/2014/main" id="{4BE66708-E4E7-2ACB-403E-7C46F8495415}"/>
              </a:ext>
            </a:extLst>
          </p:cNvPr>
          <p:cNvSpPr txBox="1"/>
          <p:nvPr/>
        </p:nvSpPr>
        <p:spPr>
          <a:xfrm>
            <a:off x="8971880" y="3552430"/>
            <a:ext cx="2531726" cy="458310"/>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Tương</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Tác</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Hai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Chiều</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endPar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47" name="矩形 7">
            <a:extLst>
              <a:ext uri="{FF2B5EF4-FFF2-40B4-BE49-F238E27FC236}">
                <a16:creationId xmlns:a16="http://schemas.microsoft.com/office/drawing/2014/main" id="{EFFEF4F6-4A41-BA7E-825A-8E1D180D4C22}"/>
              </a:ext>
            </a:extLst>
          </p:cNvPr>
          <p:cNvSpPr/>
          <p:nvPr/>
        </p:nvSpPr>
        <p:spPr>
          <a:xfrm>
            <a:off x="8971881" y="3433522"/>
            <a:ext cx="2682876" cy="325086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48" name="直接连接符 8">
            <a:extLst>
              <a:ext uri="{FF2B5EF4-FFF2-40B4-BE49-F238E27FC236}">
                <a16:creationId xmlns:a16="http://schemas.microsoft.com/office/drawing/2014/main" id="{B95E541A-9BF4-096E-9033-6316F239D8A0}"/>
              </a:ext>
            </a:extLst>
          </p:cNvPr>
          <p:cNvCxnSpPr>
            <a:cxnSpLocks/>
          </p:cNvCxnSpPr>
          <p:nvPr/>
        </p:nvCxnSpPr>
        <p:spPr>
          <a:xfrm>
            <a:off x="8971880" y="4114796"/>
            <a:ext cx="26828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文本框 2">
            <a:extLst>
              <a:ext uri="{FF2B5EF4-FFF2-40B4-BE49-F238E27FC236}">
                <a16:creationId xmlns:a16="http://schemas.microsoft.com/office/drawing/2014/main" id="{2DC46AC4-03A4-623B-3775-62EA5A48AC31}"/>
              </a:ext>
            </a:extLst>
          </p:cNvPr>
          <p:cNvSpPr txBox="1"/>
          <p:nvPr/>
        </p:nvSpPr>
        <p:spPr>
          <a:xfrm>
            <a:off x="537242" y="4187485"/>
            <a:ext cx="2380577" cy="2131068"/>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gn="l"/>
            <a:r>
              <a:rPr lang="vi-VN" altLang="vi-VN" sz="1400">
                <a:latin typeface="Noto Sans"/>
                <a:ea typeface="Noto Sans"/>
              </a:rPr>
              <a:t>Ứng dụng cần tạo ra một bản sao kỹ thuật số</a:t>
            </a:r>
            <a:r>
              <a:rPr lang="en-US" altLang="vi-VN" sz="1400">
                <a:latin typeface="Noto Sans"/>
                <a:ea typeface="Noto Sans"/>
              </a:rPr>
              <a:t> </a:t>
            </a:r>
            <a:r>
              <a:rPr lang="vi-VN" altLang="vi-VN" sz="1400">
                <a:latin typeface="Noto Sans"/>
                <a:ea typeface="Noto Sans"/>
              </a:rPr>
              <a:t>của thiết bị thực tế hoặc hệ thống đang giám sát. Bản sao này phải phản ánh cấu</a:t>
            </a:r>
            <a:r>
              <a:rPr lang="en-US" altLang="vi-VN" sz="1400">
                <a:latin typeface="Noto Sans"/>
                <a:ea typeface="Noto Sans"/>
              </a:rPr>
              <a:t> </a:t>
            </a:r>
            <a:r>
              <a:rPr lang="vi-VN" altLang="vi-VN" sz="1400">
                <a:latin typeface="Noto Sans"/>
                <a:ea typeface="Noto Sans"/>
              </a:rPr>
              <a:t>trúc, hành vi và bối cảnh của đối tượng thực.</a:t>
            </a:r>
            <a:endParaRPr lang="zh-CN" altLang="zh-CN" sz="1400">
              <a:sym typeface="+mn-lt"/>
            </a:endParaRPr>
          </a:p>
        </p:txBody>
      </p:sp>
      <p:sp>
        <p:nvSpPr>
          <p:cNvPr id="50" name="文本框 3">
            <a:extLst>
              <a:ext uri="{FF2B5EF4-FFF2-40B4-BE49-F238E27FC236}">
                <a16:creationId xmlns:a16="http://schemas.microsoft.com/office/drawing/2014/main" id="{CB0C5AAF-13F0-05E8-1A86-2450D6786BBD}"/>
              </a:ext>
            </a:extLst>
          </p:cNvPr>
          <p:cNvSpPr txBox="1"/>
          <p:nvPr/>
        </p:nvSpPr>
        <p:spPr>
          <a:xfrm>
            <a:off x="398337" y="3540577"/>
            <a:ext cx="2720587" cy="466457"/>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rPr>
              <a:t>Mô Hình Số Hóa</a:t>
            </a:r>
            <a:r>
              <a:rPr lang="en-US" altLang="vi-VN" sz="1400" b="1">
                <a:solidFill>
                  <a:srgbClr val="44546A"/>
                </a:solidFill>
                <a:latin typeface="Noto Sans"/>
                <a:ea typeface="Noto Sans"/>
                <a:cs typeface="+mn-ea"/>
                <a:sym typeface="+mn-lt"/>
              </a:rPr>
              <a:t> </a:t>
            </a:r>
            <a:endPar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51" name="矩形 7">
            <a:extLst>
              <a:ext uri="{FF2B5EF4-FFF2-40B4-BE49-F238E27FC236}">
                <a16:creationId xmlns:a16="http://schemas.microsoft.com/office/drawing/2014/main" id="{F3999116-FF1F-664E-D686-1FB5EBC129A8}"/>
              </a:ext>
            </a:extLst>
          </p:cNvPr>
          <p:cNvSpPr/>
          <p:nvPr/>
        </p:nvSpPr>
        <p:spPr>
          <a:xfrm>
            <a:off x="398339" y="3437766"/>
            <a:ext cx="2682876" cy="3255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52" name="直接连接符 8">
            <a:extLst>
              <a:ext uri="{FF2B5EF4-FFF2-40B4-BE49-F238E27FC236}">
                <a16:creationId xmlns:a16="http://schemas.microsoft.com/office/drawing/2014/main" id="{D4B0929E-59BA-72E1-8D63-EA6426B81218}"/>
              </a:ext>
            </a:extLst>
          </p:cNvPr>
          <p:cNvCxnSpPr>
            <a:cxnSpLocks/>
          </p:cNvCxnSpPr>
          <p:nvPr/>
        </p:nvCxnSpPr>
        <p:spPr>
          <a:xfrm>
            <a:off x="398338" y="4127190"/>
            <a:ext cx="26828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2">
            <a:extLst>
              <a:ext uri="{FF2B5EF4-FFF2-40B4-BE49-F238E27FC236}">
                <a16:creationId xmlns:a16="http://schemas.microsoft.com/office/drawing/2014/main" id="{E7256B8F-8879-2320-917B-1B7A3088A7C0}"/>
              </a:ext>
            </a:extLst>
          </p:cNvPr>
          <p:cNvSpPr txBox="1"/>
          <p:nvPr/>
        </p:nvSpPr>
        <p:spPr>
          <a:xfrm>
            <a:off x="3386085" y="4197227"/>
            <a:ext cx="2380577" cy="1975977"/>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altLang="vi-VN" sz="1400">
                <a:latin typeface="Noto Sans"/>
                <a:ea typeface="Noto Sans"/>
              </a:rPr>
              <a:t>Ứng dụng phải liên tục cập nhật dữ</a:t>
            </a:r>
            <a:r>
              <a:rPr lang="en-US" altLang="vi-VN" sz="1400">
                <a:latin typeface="Noto Sans"/>
                <a:ea typeface="Noto Sans"/>
              </a:rPr>
              <a:t> </a:t>
            </a:r>
            <a:r>
              <a:rPr lang="vi-VN" altLang="vi-VN" sz="1400">
                <a:latin typeface="Noto Sans"/>
                <a:ea typeface="Noto Sans"/>
              </a:rPr>
              <a:t>liệu từ các cảm biến bên ngoài, phản ánh chính xác tình trạng hiện tại của đối tượng</a:t>
            </a:r>
            <a:r>
              <a:rPr lang="en-US" altLang="vi-VN" sz="1400">
                <a:latin typeface="Noto Sans"/>
                <a:ea typeface="Noto Sans"/>
              </a:rPr>
              <a:t> </a:t>
            </a:r>
            <a:r>
              <a:rPr lang="vi-VN" altLang="vi-VN" sz="1400">
                <a:latin typeface="Noto Sans"/>
                <a:ea typeface="Noto Sans"/>
              </a:rPr>
              <a:t>thực.</a:t>
            </a:r>
          </a:p>
        </p:txBody>
      </p:sp>
      <p:sp>
        <p:nvSpPr>
          <p:cNvPr id="54" name="文本框 3">
            <a:extLst>
              <a:ext uri="{FF2B5EF4-FFF2-40B4-BE49-F238E27FC236}">
                <a16:creationId xmlns:a16="http://schemas.microsoft.com/office/drawing/2014/main" id="{CD6A7A14-0D05-B6A4-2495-ECD956AB04E3}"/>
              </a:ext>
            </a:extLst>
          </p:cNvPr>
          <p:cNvSpPr txBox="1"/>
          <p:nvPr/>
        </p:nvSpPr>
        <p:spPr>
          <a:xfrm>
            <a:off x="3234936" y="3539758"/>
            <a:ext cx="2531726" cy="470982"/>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Dữ</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Liệu</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Thời</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Gian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Thực</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endPar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55" name="矩形 7">
            <a:extLst>
              <a:ext uri="{FF2B5EF4-FFF2-40B4-BE49-F238E27FC236}">
                <a16:creationId xmlns:a16="http://schemas.microsoft.com/office/drawing/2014/main" id="{F8968DF9-5478-2FDA-865F-96860C8C6FB6}"/>
              </a:ext>
            </a:extLst>
          </p:cNvPr>
          <p:cNvSpPr/>
          <p:nvPr/>
        </p:nvSpPr>
        <p:spPr>
          <a:xfrm>
            <a:off x="3234937" y="3429000"/>
            <a:ext cx="2682876" cy="3255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56" name="直接连接符 8">
            <a:extLst>
              <a:ext uri="{FF2B5EF4-FFF2-40B4-BE49-F238E27FC236}">
                <a16:creationId xmlns:a16="http://schemas.microsoft.com/office/drawing/2014/main" id="{E4F46F38-66D4-615E-2DD3-320C70035726}"/>
              </a:ext>
            </a:extLst>
          </p:cNvPr>
          <p:cNvCxnSpPr>
            <a:cxnSpLocks/>
          </p:cNvCxnSpPr>
          <p:nvPr/>
        </p:nvCxnSpPr>
        <p:spPr>
          <a:xfrm>
            <a:off x="3234936" y="4114796"/>
            <a:ext cx="26828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526498-4336-3788-0A0D-53167CDA01B0}"/>
              </a:ext>
            </a:extLst>
          </p:cNvPr>
          <p:cNvSpPr txBox="1"/>
          <p:nvPr/>
        </p:nvSpPr>
        <p:spPr>
          <a:xfrm>
            <a:off x="11744961" y="6486648"/>
            <a:ext cx="453390" cy="369332"/>
          </a:xfrm>
          <a:prstGeom prst="rect">
            <a:avLst/>
          </a:prstGeom>
          <a:noFill/>
        </p:spPr>
        <p:txBody>
          <a:bodyPr wrap="square" rtlCol="0">
            <a:spAutoFit/>
          </a:bodyPr>
          <a:lstStyle/>
          <a:p>
            <a:r>
              <a:rPr lang="vi-VN"/>
              <a:t>9</a:t>
            </a:r>
            <a:endParaRPr lang="en-US"/>
          </a:p>
        </p:txBody>
      </p:sp>
      <p:sp>
        <p:nvSpPr>
          <p:cNvPr id="2" name="PA_矩形 21">
            <a:extLst>
              <a:ext uri="{FF2B5EF4-FFF2-40B4-BE49-F238E27FC236}">
                <a16:creationId xmlns:a16="http://schemas.microsoft.com/office/drawing/2014/main" id="{D23809D1-E543-F9CE-6EF5-6EE17CF93000}"/>
              </a:ext>
            </a:extLst>
          </p:cNvPr>
          <p:cNvSpPr>
            <a:spLocks noChangeArrowheads="1"/>
          </p:cNvSpPr>
          <p:nvPr>
            <p:custDataLst>
              <p:tags r:id="rId2"/>
            </p:custDataLst>
          </p:nvPr>
        </p:nvSpPr>
        <p:spPr bwMode="auto">
          <a:xfrm>
            <a:off x="3081214" y="1350773"/>
            <a:ext cx="8573543" cy="1906787"/>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4" name="矩形 3">
            <a:extLst>
              <a:ext uri="{FF2B5EF4-FFF2-40B4-BE49-F238E27FC236}">
                <a16:creationId xmlns:a16="http://schemas.microsoft.com/office/drawing/2014/main" id="{BED42EC1-45D9-5781-3C88-A4C261E145EC}"/>
              </a:ext>
            </a:extLst>
          </p:cNvPr>
          <p:cNvSpPr/>
          <p:nvPr/>
        </p:nvSpPr>
        <p:spPr>
          <a:xfrm>
            <a:off x="2772572" y="1576824"/>
            <a:ext cx="476686" cy="147168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5">
            <a:extLst>
              <a:ext uri="{FF2B5EF4-FFF2-40B4-BE49-F238E27FC236}">
                <a16:creationId xmlns:a16="http://schemas.microsoft.com/office/drawing/2014/main" id="{55651470-94A4-9B57-B50E-9084B5CFDACA}"/>
              </a:ext>
            </a:extLst>
          </p:cNvPr>
          <p:cNvSpPr/>
          <p:nvPr/>
        </p:nvSpPr>
        <p:spPr>
          <a:xfrm flipH="1">
            <a:off x="2772572" y="1340554"/>
            <a:ext cx="319862" cy="236270"/>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20">
            <a:extLst>
              <a:ext uri="{FF2B5EF4-FFF2-40B4-BE49-F238E27FC236}">
                <a16:creationId xmlns:a16="http://schemas.microsoft.com/office/drawing/2014/main" id="{039D8B23-1E7D-AB51-12A4-EE823620A6AE}"/>
              </a:ext>
            </a:extLst>
          </p:cNvPr>
          <p:cNvSpPr txBox="1"/>
          <p:nvPr/>
        </p:nvSpPr>
        <p:spPr>
          <a:xfrm>
            <a:off x="3412652" y="1697504"/>
            <a:ext cx="8055861" cy="122026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vi-VN" sz="1400">
                <a:latin typeface="Noto Sans"/>
                <a:ea typeface="Noto Sans"/>
              </a:rPr>
              <a:t>Digital Twin là một bản sao được số hoá của vật thể thực tế hoặc có thể đó là bản</a:t>
            </a:r>
            <a:r>
              <a:rPr lang="en-US" sz="1400">
                <a:latin typeface="Noto Sans"/>
                <a:ea typeface="Noto Sans"/>
              </a:rPr>
              <a:t> </a:t>
            </a:r>
            <a:r>
              <a:rPr lang="vi-VN" sz="1400">
                <a:latin typeface="Noto Sans"/>
                <a:ea typeface="Noto Sans"/>
              </a:rPr>
              <a:t>sao của một quy trình hoặc hệ thống. Các bản sao này người dùng có thể tương tác bình</a:t>
            </a:r>
            <a:r>
              <a:rPr lang="en-US" sz="1400">
                <a:latin typeface="Noto Sans"/>
                <a:ea typeface="Noto Sans"/>
              </a:rPr>
              <a:t> </a:t>
            </a:r>
            <a:r>
              <a:rPr lang="vi-VN" sz="1400">
                <a:latin typeface="Noto Sans"/>
                <a:ea typeface="Noto Sans"/>
              </a:rPr>
              <a:t>thường như các thiết bị thực tế. </a:t>
            </a:r>
            <a:endParaRPr lang="zh-CN" altLang="zh-CN" sz="1400">
              <a:latin typeface="Noto Sans"/>
              <a:sym typeface="+mn-lt"/>
            </a:endParaRPr>
          </a:p>
        </p:txBody>
      </p:sp>
      <p:pic>
        <p:nvPicPr>
          <p:cNvPr id="9" name="Picture 8">
            <a:extLst>
              <a:ext uri="{FF2B5EF4-FFF2-40B4-BE49-F238E27FC236}">
                <a16:creationId xmlns:a16="http://schemas.microsoft.com/office/drawing/2014/main" id="{71816784-0352-5E2A-4429-B801DD95F6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337" y="1214763"/>
            <a:ext cx="2042797" cy="2042797"/>
          </a:xfrm>
          <a:prstGeom prst="rect">
            <a:avLst/>
          </a:prstGeom>
        </p:spPr>
      </p:pic>
      <p:sp>
        <p:nvSpPr>
          <p:cNvPr id="8" name="TextBox 7">
            <a:extLst>
              <a:ext uri="{FF2B5EF4-FFF2-40B4-BE49-F238E27FC236}">
                <a16:creationId xmlns:a16="http://schemas.microsoft.com/office/drawing/2014/main" id="{3D6AFB1B-55DA-FF03-872A-CF2C84130E9B}"/>
              </a:ext>
            </a:extLst>
          </p:cNvPr>
          <p:cNvSpPr txBox="1"/>
          <p:nvPr/>
        </p:nvSpPr>
        <p:spPr>
          <a:xfrm>
            <a:off x="12198350" y="6301982"/>
            <a:ext cx="453390" cy="369332"/>
          </a:xfrm>
          <a:prstGeom prst="rect">
            <a:avLst/>
          </a:prstGeom>
          <a:noFill/>
        </p:spPr>
        <p:txBody>
          <a:bodyPr wrap="square" rtlCol="0">
            <a:spAutoFit/>
          </a:bodyPr>
          <a:lstStyle/>
          <a:p>
            <a:r>
              <a:rPr lang="vi-VN"/>
              <a:t>10</a:t>
            </a:r>
            <a:endParaRPr lang="en-US"/>
          </a:p>
        </p:txBody>
      </p:sp>
      <p:sp>
        <p:nvSpPr>
          <p:cNvPr id="10" name="TextBox 9">
            <a:extLst>
              <a:ext uri="{FF2B5EF4-FFF2-40B4-BE49-F238E27FC236}">
                <a16:creationId xmlns:a16="http://schemas.microsoft.com/office/drawing/2014/main" id="{037674D8-5C23-23F3-EBC2-912C6AD76836}"/>
              </a:ext>
            </a:extLst>
          </p:cNvPr>
          <p:cNvSpPr txBox="1"/>
          <p:nvPr/>
        </p:nvSpPr>
        <p:spPr>
          <a:xfrm>
            <a:off x="11478337" y="6855980"/>
            <a:ext cx="399195" cy="369332"/>
          </a:xfrm>
          <a:prstGeom prst="rect">
            <a:avLst/>
          </a:prstGeom>
          <a:noFill/>
        </p:spPr>
        <p:txBody>
          <a:bodyPr wrap="square" rtlCol="0">
            <a:spAutoFit/>
          </a:bodyPr>
          <a:lstStyle/>
          <a:p>
            <a:r>
              <a:rPr lang="vi-VN"/>
              <a:t>8</a:t>
            </a:r>
            <a:endParaRPr lang="en-US"/>
          </a:p>
        </p:txBody>
      </p:sp>
      <p:sp>
        <p:nvSpPr>
          <p:cNvPr id="12" name="任意多边形 9">
            <a:extLst>
              <a:ext uri="{FF2B5EF4-FFF2-40B4-BE49-F238E27FC236}">
                <a16:creationId xmlns:a16="http://schemas.microsoft.com/office/drawing/2014/main" id="{8D2B6AA7-208A-988F-82BC-B2DF113597A3}"/>
              </a:ext>
            </a:extLst>
          </p:cNvPr>
          <p:cNvSpPr>
            <a:spLocks noChangeArrowheads="1"/>
          </p:cNvSpPr>
          <p:nvPr>
            <p:custDataLst>
              <p:tags r:id="rId3"/>
            </p:custDataLst>
          </p:nvPr>
        </p:nvSpPr>
        <p:spPr bwMode="auto">
          <a:xfrm rot="10800000">
            <a:off x="2845185" y="-777791"/>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13" name="Group 12">
            <a:extLst>
              <a:ext uri="{FF2B5EF4-FFF2-40B4-BE49-F238E27FC236}">
                <a16:creationId xmlns:a16="http://schemas.microsoft.com/office/drawing/2014/main" id="{826C0F87-6A6B-7BFB-BB90-2370A209E62D}"/>
              </a:ext>
            </a:extLst>
          </p:cNvPr>
          <p:cNvGrpSpPr/>
          <p:nvPr/>
        </p:nvGrpSpPr>
        <p:grpSpPr>
          <a:xfrm>
            <a:off x="6229557" y="184600"/>
            <a:ext cx="5643317" cy="1011635"/>
            <a:chOff x="6229557" y="184600"/>
            <a:chExt cx="5643317" cy="1011635"/>
          </a:xfrm>
        </p:grpSpPr>
        <p:pic>
          <p:nvPicPr>
            <p:cNvPr id="14" name="Picture 2" descr="Hcmute Logo PNG Vector (EPS) Free Download">
              <a:extLst>
                <a:ext uri="{FF2B5EF4-FFF2-40B4-BE49-F238E27FC236}">
                  <a16:creationId xmlns:a16="http://schemas.microsoft.com/office/drawing/2014/main" id="{F1B15738-0AAC-5808-ED9D-77BBF62FAA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4751C3C-BD0E-E79B-420A-AEF938AD9F8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1825840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LoRaWan</a:t>
            </a:r>
          </a:p>
        </p:txBody>
      </p:sp>
      <p:sp>
        <p:nvSpPr>
          <p:cNvPr id="2" name="任意多边形 9">
            <a:extLst>
              <a:ext uri="{FF2B5EF4-FFF2-40B4-BE49-F238E27FC236}">
                <a16:creationId xmlns:a16="http://schemas.microsoft.com/office/drawing/2014/main" id="{A21A414F-2BF9-CC2F-A7F7-46DA97F8B7FC}"/>
              </a:ext>
            </a:extLst>
          </p:cNvPr>
          <p:cNvSpPr>
            <a:spLocks noChangeArrowheads="1"/>
          </p:cNvSpPr>
          <p:nvPr>
            <p:custDataLst>
              <p:tags r:id="rId2"/>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3" name="PA_矩形 21">
            <a:extLst>
              <a:ext uri="{FF2B5EF4-FFF2-40B4-BE49-F238E27FC236}">
                <a16:creationId xmlns:a16="http://schemas.microsoft.com/office/drawing/2014/main" id="{50BF90B6-59E3-92EA-73F1-D28C390B86FA}"/>
              </a:ext>
            </a:extLst>
          </p:cNvPr>
          <p:cNvSpPr>
            <a:spLocks noChangeArrowheads="1"/>
          </p:cNvSpPr>
          <p:nvPr>
            <p:custDataLst>
              <p:tags r:id="rId3"/>
            </p:custDataLst>
          </p:nvPr>
        </p:nvSpPr>
        <p:spPr bwMode="auto">
          <a:xfrm>
            <a:off x="504250" y="1366684"/>
            <a:ext cx="5473764" cy="5119964"/>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sz="1400">
              <a:solidFill>
                <a:schemeClr val="tx1">
                  <a:lumMod val="50000"/>
                  <a:lumOff val="50000"/>
                </a:schemeClr>
              </a:solidFill>
              <a:latin typeface="Noto Sans" panose="020B0502040504020204" pitchFamily="34" charset="0"/>
              <a:cs typeface="Noto Sans" panose="020B0502040504020204" pitchFamily="34" charset="0"/>
            </a:endParaRPr>
          </a:p>
        </p:txBody>
      </p:sp>
      <p:sp>
        <p:nvSpPr>
          <p:cNvPr id="4" name="矩形 3">
            <a:extLst>
              <a:ext uri="{FF2B5EF4-FFF2-40B4-BE49-F238E27FC236}">
                <a16:creationId xmlns:a16="http://schemas.microsoft.com/office/drawing/2014/main" id="{0278053E-FDFE-06E1-546F-2260BD1D7BFC}"/>
              </a:ext>
            </a:extLst>
          </p:cNvPr>
          <p:cNvSpPr/>
          <p:nvPr/>
        </p:nvSpPr>
        <p:spPr>
          <a:xfrm>
            <a:off x="173848" y="1602953"/>
            <a:ext cx="660803" cy="2103423"/>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20">
            <a:extLst>
              <a:ext uri="{FF2B5EF4-FFF2-40B4-BE49-F238E27FC236}">
                <a16:creationId xmlns:a16="http://schemas.microsoft.com/office/drawing/2014/main" id="{3105BAE0-7142-AB25-0A91-0E8334DEA7BB}"/>
              </a:ext>
            </a:extLst>
          </p:cNvPr>
          <p:cNvSpPr txBox="1"/>
          <p:nvPr/>
        </p:nvSpPr>
        <p:spPr>
          <a:xfrm>
            <a:off x="894735" y="1499181"/>
            <a:ext cx="4798142" cy="4769557"/>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vi-VN" altLang="zh-CN" sz="1600">
                <a:solidFill>
                  <a:srgbClr val="44546A"/>
                </a:solidFill>
                <a:latin typeface="Noto Sans"/>
                <a:ea typeface="Noto Sans"/>
              </a:rPr>
              <a:t>LoRa (Long Range) là công nghệ truyền thông không dây tầm xa do Semtech Corporation phát triển.</a:t>
            </a:r>
            <a:endParaRPr lang="en-US" altLang="zh-CN" sz="1600">
              <a:latin typeface="Noto Sans"/>
              <a:sym typeface="+mn-lt"/>
            </a:endParaRPr>
          </a:p>
          <a:p>
            <a:pPr>
              <a:lnSpc>
                <a:spcPct val="160000"/>
              </a:lnSpc>
            </a:pPr>
            <a:r>
              <a:rPr lang="en-US" sz="1600" err="1">
                <a:solidFill>
                  <a:srgbClr val="44546A"/>
                </a:solidFill>
                <a:latin typeface="Noto Sans"/>
                <a:ea typeface="Noto Sans"/>
              </a:rPr>
              <a:t>LoRaWAN</a:t>
            </a:r>
            <a:r>
              <a:rPr lang="en-US" sz="1600">
                <a:solidFill>
                  <a:srgbClr val="44546A"/>
                </a:solidFill>
                <a:latin typeface="Noto Sans"/>
                <a:ea typeface="Noto Sans"/>
              </a:rPr>
              <a:t> (Long Range Wide Area </a:t>
            </a:r>
            <a:r>
              <a:rPr lang="vi-VN" sz="1600">
                <a:solidFill>
                  <a:srgbClr val="44546A"/>
                </a:solidFill>
                <a:latin typeface="Noto Sans"/>
                <a:ea typeface="Noto Sans"/>
              </a:rPr>
              <a:t>Network, ITU-T Y.4480</a:t>
            </a:r>
            <a:r>
              <a:rPr lang="en-US" sz="1600">
                <a:solidFill>
                  <a:srgbClr val="44546A"/>
                </a:solidFill>
                <a:latin typeface="Noto Sans"/>
                <a:ea typeface="Noto Sans"/>
              </a:rPr>
              <a:t>) </a:t>
            </a:r>
            <a:r>
              <a:rPr lang="en-US" sz="1600" err="1">
                <a:solidFill>
                  <a:srgbClr val="44546A"/>
                </a:solidFill>
                <a:latin typeface="Noto Sans"/>
                <a:ea typeface="Noto Sans"/>
              </a:rPr>
              <a:t>là</a:t>
            </a:r>
            <a:r>
              <a:rPr lang="en-US" sz="1600">
                <a:solidFill>
                  <a:srgbClr val="44546A"/>
                </a:solidFill>
                <a:latin typeface="Noto Sans"/>
                <a:ea typeface="Noto Sans"/>
              </a:rPr>
              <a:t> </a:t>
            </a:r>
            <a:r>
              <a:rPr lang="en-US" sz="1600" err="1">
                <a:solidFill>
                  <a:srgbClr val="44546A"/>
                </a:solidFill>
                <a:latin typeface="Noto Sans"/>
                <a:ea typeface="Noto Sans"/>
              </a:rPr>
              <a:t>giao</a:t>
            </a:r>
            <a:r>
              <a:rPr lang="en-US" sz="1600">
                <a:solidFill>
                  <a:srgbClr val="44546A"/>
                </a:solidFill>
                <a:latin typeface="Noto Sans"/>
                <a:ea typeface="Noto Sans"/>
              </a:rPr>
              <a:t> </a:t>
            </a:r>
            <a:r>
              <a:rPr lang="en-US" sz="1600" err="1">
                <a:solidFill>
                  <a:srgbClr val="44546A"/>
                </a:solidFill>
                <a:latin typeface="Noto Sans"/>
                <a:ea typeface="Noto Sans"/>
              </a:rPr>
              <a:t>thức</a:t>
            </a:r>
            <a:r>
              <a:rPr lang="en-US" sz="1600">
                <a:solidFill>
                  <a:srgbClr val="44546A"/>
                </a:solidFill>
                <a:latin typeface="Noto Sans"/>
                <a:ea typeface="Noto Sans"/>
              </a:rPr>
              <a:t> </a:t>
            </a:r>
            <a:r>
              <a:rPr lang="en-US" sz="1600" err="1">
                <a:solidFill>
                  <a:srgbClr val="44546A"/>
                </a:solidFill>
                <a:latin typeface="Noto Sans"/>
                <a:ea typeface="Noto Sans"/>
              </a:rPr>
              <a:t>mạng</a:t>
            </a:r>
            <a:r>
              <a:rPr lang="en-US" sz="1600">
                <a:solidFill>
                  <a:srgbClr val="44546A"/>
                </a:solidFill>
                <a:latin typeface="Noto Sans"/>
                <a:ea typeface="Noto Sans"/>
              </a:rPr>
              <a:t> do LoRa Alliance </a:t>
            </a:r>
            <a:r>
              <a:rPr lang="vi-VN" sz="1600">
                <a:solidFill>
                  <a:srgbClr val="44546A"/>
                </a:solidFill>
                <a:latin typeface="Noto Sans"/>
                <a:ea typeface="Noto Sans"/>
              </a:rPr>
              <a:t>quản lý</a:t>
            </a:r>
            <a:r>
              <a:rPr lang="en-US" sz="1600">
                <a:solidFill>
                  <a:srgbClr val="44546A"/>
                </a:solidFill>
                <a:latin typeface="Noto Sans"/>
                <a:ea typeface="Noto Sans"/>
              </a:rPr>
              <a:t>, </a:t>
            </a:r>
            <a:r>
              <a:rPr lang="en-US" sz="1600" err="1">
                <a:solidFill>
                  <a:srgbClr val="44546A"/>
                </a:solidFill>
                <a:latin typeface="Noto Sans"/>
                <a:ea typeface="Noto Sans"/>
              </a:rPr>
              <a:t>hoạt</a:t>
            </a:r>
            <a:r>
              <a:rPr lang="en-US" sz="1600">
                <a:solidFill>
                  <a:srgbClr val="44546A"/>
                </a:solidFill>
                <a:latin typeface="Noto Sans"/>
                <a:ea typeface="Noto Sans"/>
              </a:rPr>
              <a:t> </a:t>
            </a:r>
            <a:r>
              <a:rPr lang="en-US" sz="1600" err="1">
                <a:solidFill>
                  <a:srgbClr val="44546A"/>
                </a:solidFill>
                <a:latin typeface="Noto Sans"/>
                <a:ea typeface="Noto Sans"/>
              </a:rPr>
              <a:t>động</a:t>
            </a:r>
            <a:r>
              <a:rPr lang="en-US" sz="1600">
                <a:solidFill>
                  <a:srgbClr val="44546A"/>
                </a:solidFill>
                <a:latin typeface="Noto Sans"/>
                <a:ea typeface="Noto Sans"/>
              </a:rPr>
              <a:t> </a:t>
            </a:r>
            <a:r>
              <a:rPr lang="en-US" sz="1600" err="1">
                <a:solidFill>
                  <a:srgbClr val="44546A"/>
                </a:solidFill>
                <a:latin typeface="Noto Sans"/>
                <a:ea typeface="Noto Sans"/>
              </a:rPr>
              <a:t>trên</a:t>
            </a:r>
            <a:r>
              <a:rPr lang="en-US" sz="1600">
                <a:solidFill>
                  <a:srgbClr val="44546A"/>
                </a:solidFill>
                <a:latin typeface="Noto Sans"/>
                <a:ea typeface="Noto Sans"/>
              </a:rPr>
              <a:t> </a:t>
            </a:r>
            <a:r>
              <a:rPr lang="en-US" sz="1600" err="1">
                <a:solidFill>
                  <a:srgbClr val="44546A"/>
                </a:solidFill>
                <a:latin typeface="Noto Sans"/>
                <a:ea typeface="Noto Sans"/>
              </a:rPr>
              <a:t>nền</a:t>
            </a:r>
            <a:r>
              <a:rPr lang="en-US" sz="1600">
                <a:solidFill>
                  <a:srgbClr val="44546A"/>
                </a:solidFill>
                <a:latin typeface="Noto Sans"/>
                <a:ea typeface="Noto Sans"/>
              </a:rPr>
              <a:t> </a:t>
            </a:r>
            <a:r>
              <a:rPr lang="en-US" sz="1600" err="1">
                <a:solidFill>
                  <a:srgbClr val="44546A"/>
                </a:solidFill>
                <a:latin typeface="Noto Sans"/>
                <a:ea typeface="Noto Sans"/>
              </a:rPr>
              <a:t>tảng</a:t>
            </a:r>
            <a:r>
              <a:rPr lang="en-US" sz="1600">
                <a:solidFill>
                  <a:srgbClr val="44546A"/>
                </a:solidFill>
                <a:latin typeface="Noto Sans"/>
                <a:ea typeface="Noto Sans"/>
              </a:rPr>
              <a:t> LoRa.</a:t>
            </a:r>
            <a:endParaRPr lang="en-US" altLang="zh-CN" sz="1600">
              <a:latin typeface="Noto Sans"/>
              <a:sym typeface="+mn-lt"/>
            </a:endParaRPr>
          </a:p>
          <a:p>
            <a:pPr>
              <a:lnSpc>
                <a:spcPct val="160000"/>
              </a:lnSpc>
            </a:pPr>
            <a:r>
              <a:rPr lang="vi-VN" altLang="zh-CN" sz="1600">
                <a:latin typeface="Noto Sans"/>
                <a:sym typeface="+mn-lt"/>
              </a:rPr>
              <a:t>Một kiến trúc mạng LoraWan hoàn chỉnh sẽ bao gồm có 4 tầng:</a:t>
            </a:r>
          </a:p>
          <a:p>
            <a:pPr marL="285750" indent="-285750">
              <a:lnSpc>
                <a:spcPct val="160000"/>
              </a:lnSpc>
              <a:buFont typeface="Arial" panose="020B0604020202020204" pitchFamily="34" charset="0"/>
              <a:buChar char="•"/>
            </a:pPr>
            <a:r>
              <a:rPr lang="en-US" altLang="zh-CN" sz="1600" err="1">
                <a:latin typeface="Noto Sans"/>
                <a:sym typeface="+mn-lt"/>
              </a:rPr>
              <a:t>Thiết</a:t>
            </a:r>
            <a:r>
              <a:rPr lang="en-US" altLang="zh-CN" sz="1600">
                <a:latin typeface="Noto Sans"/>
                <a:sym typeface="+mn-lt"/>
              </a:rPr>
              <a:t> </a:t>
            </a:r>
            <a:r>
              <a:rPr lang="en-US" altLang="zh-CN" sz="1600" err="1">
                <a:latin typeface="Noto Sans"/>
                <a:sym typeface="+mn-lt"/>
              </a:rPr>
              <a:t>Bị</a:t>
            </a:r>
            <a:r>
              <a:rPr lang="en-US" altLang="zh-CN" sz="1600">
                <a:latin typeface="Noto Sans"/>
                <a:sym typeface="+mn-lt"/>
              </a:rPr>
              <a:t> </a:t>
            </a:r>
            <a:r>
              <a:rPr lang="en-US" altLang="zh-CN" sz="1600" err="1">
                <a:latin typeface="Noto Sans"/>
                <a:sym typeface="+mn-lt"/>
              </a:rPr>
              <a:t>Cuối</a:t>
            </a:r>
            <a:r>
              <a:rPr lang="en-US" altLang="zh-CN" sz="1600">
                <a:latin typeface="Noto Sans"/>
                <a:sym typeface="+mn-lt"/>
              </a:rPr>
              <a:t> (End Devices)</a:t>
            </a:r>
            <a:endParaRPr lang="vi-VN" altLang="zh-CN" sz="1600">
              <a:latin typeface="Noto Sans"/>
              <a:sym typeface="+mn-lt"/>
            </a:endParaRPr>
          </a:p>
          <a:p>
            <a:pPr marL="285750" indent="-285750">
              <a:lnSpc>
                <a:spcPct val="160000"/>
              </a:lnSpc>
              <a:buFont typeface="Arial" panose="020B0604020202020204" pitchFamily="34" charset="0"/>
              <a:buChar char="•"/>
            </a:pPr>
            <a:r>
              <a:rPr lang="en-US" altLang="zh-CN" sz="1600" err="1">
                <a:latin typeface="Noto Sans"/>
                <a:sym typeface="+mn-lt"/>
              </a:rPr>
              <a:t>Trạm</a:t>
            </a:r>
            <a:r>
              <a:rPr lang="en-US" altLang="zh-CN" sz="1600">
                <a:latin typeface="Noto Sans"/>
                <a:sym typeface="+mn-lt"/>
              </a:rPr>
              <a:t> </a:t>
            </a:r>
            <a:r>
              <a:rPr lang="en-US" altLang="zh-CN" sz="1600" err="1">
                <a:latin typeface="Noto Sans"/>
                <a:sym typeface="+mn-lt"/>
              </a:rPr>
              <a:t>trung</a:t>
            </a:r>
            <a:r>
              <a:rPr lang="en-US" altLang="zh-CN" sz="1600">
                <a:latin typeface="Noto Sans"/>
                <a:sym typeface="+mn-lt"/>
              </a:rPr>
              <a:t> </a:t>
            </a:r>
            <a:r>
              <a:rPr lang="en-US" altLang="zh-CN" sz="1600" err="1">
                <a:latin typeface="Noto Sans"/>
                <a:sym typeface="+mn-lt"/>
              </a:rPr>
              <a:t>gian</a:t>
            </a:r>
            <a:r>
              <a:rPr lang="en-US" altLang="zh-CN" sz="1600">
                <a:latin typeface="Noto Sans"/>
                <a:sym typeface="+mn-lt"/>
              </a:rPr>
              <a:t> (Gateway)</a:t>
            </a:r>
            <a:endParaRPr lang="vi-VN" altLang="zh-CN" sz="1600">
              <a:latin typeface="Noto Sans"/>
              <a:sym typeface="+mn-lt"/>
            </a:endParaRPr>
          </a:p>
          <a:p>
            <a:pPr marL="285750" indent="-285750">
              <a:lnSpc>
                <a:spcPct val="160000"/>
              </a:lnSpc>
              <a:buFont typeface="Arial" panose="020B0604020202020204" pitchFamily="34" charset="0"/>
              <a:buChar char="•"/>
            </a:pPr>
            <a:r>
              <a:rPr lang="en-US" altLang="zh-CN" sz="1600" err="1">
                <a:latin typeface="Noto Sans"/>
                <a:sym typeface="+mn-lt"/>
              </a:rPr>
              <a:t>Máy</a:t>
            </a:r>
            <a:r>
              <a:rPr lang="en-US" altLang="zh-CN" sz="1600">
                <a:latin typeface="Noto Sans"/>
                <a:sym typeface="+mn-lt"/>
              </a:rPr>
              <a:t> </a:t>
            </a:r>
            <a:r>
              <a:rPr lang="en-US" altLang="zh-CN" sz="1600" err="1">
                <a:latin typeface="Noto Sans"/>
                <a:sym typeface="+mn-lt"/>
              </a:rPr>
              <a:t>Chủ</a:t>
            </a:r>
            <a:r>
              <a:rPr lang="en-US" altLang="zh-CN" sz="1600">
                <a:latin typeface="Noto Sans"/>
                <a:sym typeface="+mn-lt"/>
              </a:rPr>
              <a:t> </a:t>
            </a:r>
            <a:r>
              <a:rPr lang="en-US" altLang="zh-CN" sz="1600" err="1">
                <a:latin typeface="Noto Sans"/>
                <a:sym typeface="+mn-lt"/>
              </a:rPr>
              <a:t>Mạng</a:t>
            </a:r>
            <a:r>
              <a:rPr lang="en-US" altLang="zh-CN" sz="1600">
                <a:latin typeface="Noto Sans"/>
                <a:sym typeface="+mn-lt"/>
              </a:rPr>
              <a:t> (Network Servers)</a:t>
            </a:r>
            <a:endParaRPr lang="vi-VN" altLang="zh-CN" sz="1600">
              <a:latin typeface="Noto Sans"/>
              <a:sym typeface="+mn-lt"/>
            </a:endParaRPr>
          </a:p>
          <a:p>
            <a:pPr marL="285750" indent="-285750" algn="l">
              <a:lnSpc>
                <a:spcPct val="160000"/>
              </a:lnSpc>
              <a:buFont typeface="Arial" panose="020B0604020202020204" pitchFamily="34" charset="0"/>
              <a:buChar char="•"/>
            </a:pPr>
            <a:r>
              <a:rPr lang="en-US" altLang="zh-CN" sz="1600" err="1">
                <a:latin typeface="Noto Sans"/>
                <a:sym typeface="+mn-lt"/>
              </a:rPr>
              <a:t>Máy</a:t>
            </a:r>
            <a:r>
              <a:rPr lang="en-US" altLang="zh-CN" sz="1600">
                <a:latin typeface="Noto Sans"/>
                <a:sym typeface="+mn-lt"/>
              </a:rPr>
              <a:t> </a:t>
            </a:r>
            <a:r>
              <a:rPr lang="en-US" altLang="zh-CN" sz="1600" err="1">
                <a:latin typeface="Noto Sans"/>
                <a:sym typeface="+mn-lt"/>
              </a:rPr>
              <a:t>chủ</a:t>
            </a:r>
            <a:r>
              <a:rPr lang="en-US" altLang="zh-CN" sz="1600">
                <a:latin typeface="Noto Sans"/>
                <a:sym typeface="+mn-lt"/>
              </a:rPr>
              <a:t> </a:t>
            </a:r>
            <a:r>
              <a:rPr lang="en-US" altLang="zh-CN" sz="1600" err="1">
                <a:latin typeface="Noto Sans"/>
                <a:sym typeface="+mn-lt"/>
              </a:rPr>
              <a:t>ứng</a:t>
            </a:r>
            <a:r>
              <a:rPr lang="en-US" altLang="zh-CN" sz="1600">
                <a:latin typeface="Noto Sans"/>
                <a:sym typeface="+mn-lt"/>
              </a:rPr>
              <a:t> </a:t>
            </a:r>
            <a:r>
              <a:rPr lang="en-US" altLang="zh-CN" sz="1600" err="1">
                <a:latin typeface="Noto Sans"/>
                <a:sym typeface="+mn-lt"/>
              </a:rPr>
              <a:t>dụng</a:t>
            </a:r>
            <a:r>
              <a:rPr lang="en-US" altLang="zh-CN" sz="1600">
                <a:latin typeface="Noto Sans"/>
                <a:sym typeface="+mn-lt"/>
              </a:rPr>
              <a:t> (Application Server)</a:t>
            </a:r>
            <a:endParaRPr lang="zh-CN" altLang="zh-CN" sz="1600">
              <a:latin typeface="Noto Sans"/>
              <a:sym typeface="+mn-lt"/>
            </a:endParaRPr>
          </a:p>
        </p:txBody>
      </p:sp>
      <p:sp>
        <p:nvSpPr>
          <p:cNvPr id="6" name="直角三角形 5">
            <a:extLst>
              <a:ext uri="{FF2B5EF4-FFF2-40B4-BE49-F238E27FC236}">
                <a16:creationId xmlns:a16="http://schemas.microsoft.com/office/drawing/2014/main" id="{4DB34FFA-AE9B-83F3-9C7C-3A1CA76415BE}"/>
              </a:ext>
            </a:extLst>
          </p:cNvPr>
          <p:cNvSpPr/>
          <p:nvPr/>
        </p:nvSpPr>
        <p:spPr>
          <a:xfrm flipH="1">
            <a:off x="173846" y="1366684"/>
            <a:ext cx="352776" cy="236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a:extLst>
              <a:ext uri="{FF2B5EF4-FFF2-40B4-BE49-F238E27FC236}">
                <a16:creationId xmlns:a16="http://schemas.microsoft.com/office/drawing/2014/main" id="{A6128737-D9D6-F159-5DD0-F37AE971EB01}"/>
              </a:ext>
            </a:extLst>
          </p:cNvPr>
          <p:cNvGrpSpPr/>
          <p:nvPr/>
        </p:nvGrpSpPr>
        <p:grpSpPr>
          <a:xfrm>
            <a:off x="6213988" y="1945789"/>
            <a:ext cx="5697418" cy="4004784"/>
            <a:chOff x="5652361" y="1972860"/>
            <a:chExt cx="6308205" cy="4256721"/>
          </a:xfrm>
        </p:grpSpPr>
        <p:pic>
          <p:nvPicPr>
            <p:cNvPr id="2056" name="Picture 8" descr="LoRaWAN Overview">
              <a:extLst>
                <a:ext uri="{FF2B5EF4-FFF2-40B4-BE49-F238E27FC236}">
                  <a16:creationId xmlns:a16="http://schemas.microsoft.com/office/drawing/2014/main" id="{51C3F081-5246-E88A-C8FD-216D124272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361" y="1972860"/>
              <a:ext cx="6308205" cy="39987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30B3D00-5738-352A-9E7B-39A8E6B5DD09}"/>
                </a:ext>
              </a:extLst>
            </p:cNvPr>
            <p:cNvSpPr txBox="1"/>
            <p:nvPr/>
          </p:nvSpPr>
          <p:spPr>
            <a:xfrm>
              <a:off x="5652361" y="5876066"/>
              <a:ext cx="6308205" cy="353515"/>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Minh họa một cấu trúc hoàn chỉnh của mạng LoraWan</a:t>
              </a:r>
              <a:endParaRPr lang="en-US" sz="1400">
                <a:solidFill>
                  <a:srgbClr val="44546A"/>
                </a:solidFill>
                <a:latin typeface="Noto Sans"/>
              </a:endParaRPr>
            </a:p>
          </p:txBody>
        </p:sp>
      </p:grpSp>
      <p:sp>
        <p:nvSpPr>
          <p:cNvPr id="10" name="TextBox 9">
            <a:extLst>
              <a:ext uri="{FF2B5EF4-FFF2-40B4-BE49-F238E27FC236}">
                <a16:creationId xmlns:a16="http://schemas.microsoft.com/office/drawing/2014/main" id="{F64595D3-B102-711E-FE7A-D49ABD2D4562}"/>
              </a:ext>
            </a:extLst>
          </p:cNvPr>
          <p:cNvSpPr txBox="1"/>
          <p:nvPr/>
        </p:nvSpPr>
        <p:spPr>
          <a:xfrm>
            <a:off x="11687751" y="6486648"/>
            <a:ext cx="510600" cy="369332"/>
          </a:xfrm>
          <a:prstGeom prst="rect">
            <a:avLst/>
          </a:prstGeom>
          <a:noFill/>
        </p:spPr>
        <p:txBody>
          <a:bodyPr wrap="square" rtlCol="0">
            <a:spAutoFit/>
          </a:bodyPr>
          <a:lstStyle/>
          <a:p>
            <a:r>
              <a:rPr lang="vi-VN"/>
              <a:t>10</a:t>
            </a:r>
            <a:endParaRPr lang="en-US"/>
          </a:p>
        </p:txBody>
      </p:sp>
      <p:sp>
        <p:nvSpPr>
          <p:cNvPr id="12" name="TextBox 11">
            <a:extLst>
              <a:ext uri="{FF2B5EF4-FFF2-40B4-BE49-F238E27FC236}">
                <a16:creationId xmlns:a16="http://schemas.microsoft.com/office/drawing/2014/main" id="{95B19563-B340-3B7B-8523-0C52858BA708}"/>
              </a:ext>
            </a:extLst>
          </p:cNvPr>
          <p:cNvSpPr txBox="1"/>
          <p:nvPr/>
        </p:nvSpPr>
        <p:spPr>
          <a:xfrm>
            <a:off x="12198350" y="6301982"/>
            <a:ext cx="510600" cy="369332"/>
          </a:xfrm>
          <a:prstGeom prst="rect">
            <a:avLst/>
          </a:prstGeom>
          <a:noFill/>
        </p:spPr>
        <p:txBody>
          <a:bodyPr wrap="square" rtlCol="0">
            <a:spAutoFit/>
          </a:bodyPr>
          <a:lstStyle/>
          <a:p>
            <a:r>
              <a:rPr lang="vi-VN"/>
              <a:t>11</a:t>
            </a:r>
            <a:endParaRPr lang="en-US"/>
          </a:p>
        </p:txBody>
      </p:sp>
      <p:sp>
        <p:nvSpPr>
          <p:cNvPr id="13" name="TextBox 12">
            <a:extLst>
              <a:ext uri="{FF2B5EF4-FFF2-40B4-BE49-F238E27FC236}">
                <a16:creationId xmlns:a16="http://schemas.microsoft.com/office/drawing/2014/main" id="{7540C289-07E5-7938-3FAD-20B8D4C50595}"/>
              </a:ext>
            </a:extLst>
          </p:cNvPr>
          <p:cNvSpPr txBox="1"/>
          <p:nvPr/>
        </p:nvSpPr>
        <p:spPr>
          <a:xfrm>
            <a:off x="11478337" y="6855980"/>
            <a:ext cx="399195" cy="369332"/>
          </a:xfrm>
          <a:prstGeom prst="rect">
            <a:avLst/>
          </a:prstGeom>
          <a:noFill/>
        </p:spPr>
        <p:txBody>
          <a:bodyPr wrap="square" rtlCol="0">
            <a:spAutoFit/>
          </a:bodyPr>
          <a:lstStyle/>
          <a:p>
            <a:r>
              <a:rPr lang="vi-VN"/>
              <a:t>9</a:t>
            </a:r>
            <a:endParaRPr lang="en-US"/>
          </a:p>
        </p:txBody>
      </p:sp>
      <p:grpSp>
        <p:nvGrpSpPr>
          <p:cNvPr id="14" name="Group 13">
            <a:extLst>
              <a:ext uri="{FF2B5EF4-FFF2-40B4-BE49-F238E27FC236}">
                <a16:creationId xmlns:a16="http://schemas.microsoft.com/office/drawing/2014/main" id="{16591D95-501E-A3CF-8FA8-3216CCE731D7}"/>
              </a:ext>
            </a:extLst>
          </p:cNvPr>
          <p:cNvGrpSpPr/>
          <p:nvPr/>
        </p:nvGrpSpPr>
        <p:grpSpPr>
          <a:xfrm>
            <a:off x="6229557" y="184600"/>
            <a:ext cx="5643317" cy="1011635"/>
            <a:chOff x="6229557" y="184600"/>
            <a:chExt cx="5643317" cy="1011635"/>
          </a:xfrm>
        </p:grpSpPr>
        <p:pic>
          <p:nvPicPr>
            <p:cNvPr id="15" name="Picture 2" descr="Hcmute Logo PNG Vector (EPS) Free Download">
              <a:extLst>
                <a:ext uri="{FF2B5EF4-FFF2-40B4-BE49-F238E27FC236}">
                  <a16:creationId xmlns:a16="http://schemas.microsoft.com/office/drawing/2014/main" id="{C4E28500-1E0D-34B4-7E67-822DFCEB43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6B3EC91-1FAD-2CF9-41BA-F616CA6984E1}"/>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3730649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noChangeArrowheads="1"/>
          </p:cNvSpPr>
          <p:nvPr>
            <p:custDataLst>
              <p:tags r:id="rId1"/>
            </p:custDataLst>
          </p:nvPr>
        </p:nvSpPr>
        <p:spPr bwMode="auto">
          <a:xfrm rot="-5400000">
            <a:off x="1975716" y="3213020"/>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11" name="PA_文本框 10"/>
          <p:cNvSpPr txBox="1"/>
          <p:nvPr>
            <p:custDataLst>
              <p:tags r:id="rId2"/>
            </p:custDataLst>
          </p:nvPr>
        </p:nvSpPr>
        <p:spPr>
          <a:xfrm>
            <a:off x="473944" y="1153885"/>
            <a:ext cx="3537504" cy="979164"/>
          </a:xfrm>
          <a:prstGeom prst="rect">
            <a:avLst/>
          </a:prstGeom>
          <a:noFill/>
        </p:spPr>
        <p:txBody>
          <a:bodyPr wrap="none">
            <a:normAutofit fontScale="92500" lnSpcReduction="10000"/>
          </a:bodyPr>
          <a:lstStyle/>
          <a:p>
            <a:pPr algn="ctr">
              <a:spcBef>
                <a:spcPct val="0"/>
              </a:spcBef>
              <a:spcAft>
                <a:spcPct val="0"/>
              </a:spcAft>
              <a:defRPr/>
            </a:pPr>
            <a:r>
              <a:rPr lang="vi-VN" altLang="vi-VN" sz="3300" b="1">
                <a:solidFill>
                  <a:srgbClr val="44546A"/>
                </a:solidFill>
                <a:latin typeface="Noto Sans"/>
                <a:ea typeface="Noto Sans"/>
              </a:rPr>
              <a:t>THIẾT KẾ VÀ THI CÔNG</a:t>
            </a:r>
          </a:p>
          <a:p>
            <a:pPr algn="ctr">
              <a:spcBef>
                <a:spcPct val="0"/>
              </a:spcBef>
              <a:spcAft>
                <a:spcPct val="0"/>
              </a:spcAft>
              <a:defRPr/>
            </a:pPr>
            <a:r>
              <a:rPr lang="vi-VN" altLang="vi-VN" sz="3300" b="1">
                <a:solidFill>
                  <a:srgbClr val="44546A"/>
                </a:solidFill>
                <a:latin typeface="Noto Sans"/>
                <a:ea typeface="Noto Sans"/>
              </a:rPr>
              <a:t>HỆ THỐNG</a:t>
            </a:r>
          </a:p>
        </p:txBody>
      </p:sp>
      <p:sp>
        <p:nvSpPr>
          <p:cNvPr id="12" name="PA_文本框 11"/>
          <p:cNvSpPr txBox="1"/>
          <p:nvPr>
            <p:custDataLst>
              <p:tags r:id="rId3"/>
            </p:custDataLst>
          </p:nvPr>
        </p:nvSpPr>
        <p:spPr>
          <a:xfrm>
            <a:off x="70746" y="2375148"/>
            <a:ext cx="4509129" cy="2349802"/>
          </a:xfrm>
          <a:prstGeom prst="rect">
            <a:avLst/>
          </a:prstGeom>
        </p:spPr>
        <p:txBody>
          <a:bodyPr wrap="none">
            <a:normAutofit fontScale="70000" lnSpcReduction="20000"/>
          </a:bodyPr>
          <a:lstStyle/>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Yêu cầu và đặc tính của hệ thống</a:t>
            </a: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Sơ đồ tổng quan</a:t>
            </a: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Xây dựng máy chủ</a:t>
            </a: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Xây dựng trạm trung gian</a:t>
            </a: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Phát triển cảm biến</a:t>
            </a: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Phát triển trạm thu thập dữ liệu</a:t>
            </a:r>
            <a:endParaRPr lang="en-US" altLang="vi-VN" sz="2400">
              <a:solidFill>
                <a:srgbClr val="44546A"/>
              </a:solidFill>
              <a:latin typeface="Noto Sans"/>
              <a:ea typeface="Noto Sans"/>
            </a:endParaRPr>
          </a:p>
          <a:p>
            <a:pPr marL="342900" indent="-342900" fontAlgn="auto">
              <a:lnSpc>
                <a:spcPct val="14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Xây dựng chương trình</a:t>
            </a:r>
          </a:p>
          <a:p>
            <a:pPr marL="342900" indent="-342900" fontAlgn="auto">
              <a:lnSpc>
                <a:spcPct val="140000"/>
              </a:lnSpc>
              <a:spcBef>
                <a:spcPct val="0"/>
              </a:spcBef>
              <a:spcAft>
                <a:spcPct val="0"/>
              </a:spcAft>
              <a:buFont typeface="Arial" panose="020B0604020202020204" pitchFamily="34" charset="0"/>
              <a:buChar char="•"/>
              <a:defRPr/>
            </a:pPr>
            <a:endParaRPr lang="en-US" altLang="vi-VN" sz="2400">
              <a:solidFill>
                <a:srgbClr val="44546A"/>
              </a:solidFill>
              <a:latin typeface="Noto Sans"/>
              <a:ea typeface="Noto Sans"/>
            </a:endParaRPr>
          </a:p>
          <a:p>
            <a:pPr marL="342900" indent="-342900" fontAlgn="auto">
              <a:lnSpc>
                <a:spcPct val="140000"/>
              </a:lnSpc>
              <a:spcBef>
                <a:spcPct val="0"/>
              </a:spcBef>
              <a:spcAft>
                <a:spcPct val="0"/>
              </a:spcAft>
              <a:buFont typeface="Arial" panose="020B0604020202020204" pitchFamily="34" charset="0"/>
              <a:buChar char="•"/>
              <a:defRPr/>
            </a:pPr>
            <a:endParaRPr lang="vi-VN" altLang="vi-VN" sz="2400">
              <a:solidFill>
                <a:srgbClr val="44546A"/>
              </a:solidFill>
              <a:latin typeface="Noto Sans"/>
              <a:ea typeface="Noto Sans"/>
            </a:endParaRPr>
          </a:p>
        </p:txBody>
      </p:sp>
      <p:cxnSp>
        <p:nvCxnSpPr>
          <p:cNvPr id="13" name="PA_直接连接符 12"/>
          <p:cNvCxnSpPr/>
          <p:nvPr>
            <p:custDataLst>
              <p:tags r:id="rId4"/>
            </p:custDataLst>
          </p:nvPr>
        </p:nvCxnSpPr>
        <p:spPr>
          <a:xfrm>
            <a:off x="955636" y="2241658"/>
            <a:ext cx="266065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099562" y="2751665"/>
            <a:ext cx="1356784" cy="1354667"/>
            <a:chOff x="3571727" y="2751665"/>
            <a:chExt cx="1356784" cy="1354667"/>
          </a:xfrm>
        </p:grpSpPr>
        <p:sp>
          <p:nvSpPr>
            <p:cNvPr id="21" name="PA_椭圆 8"/>
            <p:cNvSpPr>
              <a:spLocks noChangeArrowheads="1"/>
            </p:cNvSpPr>
            <p:nvPr>
              <p:custDataLst>
                <p:tags r:id="rId7"/>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7" name="PA_文本框 6"/>
            <p:cNvSpPr txBox="1"/>
            <p:nvPr>
              <p:custDataLst>
                <p:tags r:id="rId8"/>
              </p:custDataLst>
            </p:nvPr>
          </p:nvSpPr>
          <p:spPr>
            <a:xfrm>
              <a:off x="3721706" y="2927847"/>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03</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sp>
        <p:nvSpPr>
          <p:cNvPr id="9" name="PA_椭圆 23">
            <a:extLst>
              <a:ext uri="{FF2B5EF4-FFF2-40B4-BE49-F238E27FC236}">
                <a16:creationId xmlns:a16="http://schemas.microsoft.com/office/drawing/2014/main" id="{BC114BE5-DA3C-C3D5-EE4C-F464BF1D3D48}"/>
              </a:ext>
            </a:extLst>
          </p:cNvPr>
          <p:cNvSpPr>
            <a:spLocks noChangeArrowheads="1"/>
          </p:cNvSpPr>
          <p:nvPr>
            <p:custDataLst>
              <p:tags r:id="rId5"/>
            </p:custDataLst>
          </p:nvPr>
        </p:nvSpPr>
        <p:spPr bwMode="auto">
          <a:xfrm>
            <a:off x="4986787" y="1312121"/>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4" name="PA_椭圆 23">
            <a:extLst>
              <a:ext uri="{FF2B5EF4-FFF2-40B4-BE49-F238E27FC236}">
                <a16:creationId xmlns:a16="http://schemas.microsoft.com/office/drawing/2014/main" id="{86708426-E76D-14A7-F387-F588B0CA4B2E}"/>
              </a:ext>
            </a:extLst>
          </p:cNvPr>
          <p:cNvSpPr>
            <a:spLocks noChangeArrowheads="1"/>
          </p:cNvSpPr>
          <p:nvPr>
            <p:custDataLst>
              <p:tags r:id="rId6"/>
            </p:custDataLst>
          </p:nvPr>
        </p:nvSpPr>
        <p:spPr bwMode="auto">
          <a:xfrm>
            <a:off x="4974135" y="5048547"/>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38B2B3B8-D90A-2ED9-071F-A01F498757FA}"/>
              </a:ext>
            </a:extLst>
          </p:cNvPr>
          <p:cNvPicPr>
            <a:picLocks noChangeAspect="1"/>
          </p:cNvPicPr>
          <p:nvPr/>
        </p:nvPicPr>
        <p:blipFill>
          <a:blip r:embed="rId10"/>
          <a:stretch>
            <a:fillRect/>
          </a:stretch>
        </p:blipFill>
        <p:spPr>
          <a:xfrm>
            <a:off x="5922547" y="1689396"/>
            <a:ext cx="5878514" cy="3359151"/>
          </a:xfrm>
          <a:prstGeom prst="rect">
            <a:avLst/>
          </a:prstGeom>
        </p:spPr>
      </p:pic>
      <p:grpSp>
        <p:nvGrpSpPr>
          <p:cNvPr id="54" name="Group 53">
            <a:extLst>
              <a:ext uri="{FF2B5EF4-FFF2-40B4-BE49-F238E27FC236}">
                <a16:creationId xmlns:a16="http://schemas.microsoft.com/office/drawing/2014/main" id="{2B2208D1-99F9-CEAB-6DCB-2BC08A7ED7E9}"/>
              </a:ext>
            </a:extLst>
          </p:cNvPr>
          <p:cNvGrpSpPr/>
          <p:nvPr/>
        </p:nvGrpSpPr>
        <p:grpSpPr>
          <a:xfrm rot="7745112">
            <a:off x="-5851394" y="357414"/>
            <a:ext cx="7579004" cy="7293488"/>
            <a:chOff x="-5851394" y="357414"/>
            <a:chExt cx="7579004" cy="7293488"/>
          </a:xfrm>
        </p:grpSpPr>
        <p:sp>
          <p:nvSpPr>
            <p:cNvPr id="55" name="Block Arc 54">
              <a:extLst>
                <a:ext uri="{FF2B5EF4-FFF2-40B4-BE49-F238E27FC236}">
                  <a16:creationId xmlns:a16="http://schemas.microsoft.com/office/drawing/2014/main" id="{A5745A6E-612E-8204-380E-774E307C72B6}"/>
                </a:ext>
              </a:extLst>
            </p:cNvPr>
            <p:cNvSpPr/>
            <p:nvPr/>
          </p:nvSpPr>
          <p:spPr>
            <a:xfrm rot="698530">
              <a:off x="-5851394" y="357414"/>
              <a:ext cx="7293488" cy="7293488"/>
            </a:xfrm>
            <a:prstGeom prst="blockArc">
              <a:avLst>
                <a:gd name="adj1" fmla="val 16762549"/>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6" name="Oval 55">
              <a:extLst>
                <a:ext uri="{FF2B5EF4-FFF2-40B4-BE49-F238E27FC236}">
                  <a16:creationId xmlns:a16="http://schemas.microsoft.com/office/drawing/2014/main" id="{544BD0A5-8D84-53F8-C6B3-4D749E3B9032}"/>
                </a:ext>
              </a:extLst>
            </p:cNvPr>
            <p:cNvSpPr/>
            <p:nvPr/>
          </p:nvSpPr>
          <p:spPr>
            <a:xfrm>
              <a:off x="343683" y="1441528"/>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pPr algn="ctr"/>
              <a:endParaRPr lang="en-US"/>
            </a:p>
          </p:txBody>
        </p:sp>
        <p:sp>
          <p:nvSpPr>
            <p:cNvPr id="57" name="Oval 56">
              <a:extLst>
                <a:ext uri="{FF2B5EF4-FFF2-40B4-BE49-F238E27FC236}">
                  <a16:creationId xmlns:a16="http://schemas.microsoft.com/office/drawing/2014/main" id="{E33101FC-7624-3E0C-5EE6-D00AEB6A2E7C}"/>
                </a:ext>
              </a:extLst>
            </p:cNvPr>
            <p:cNvSpPr/>
            <p:nvPr/>
          </p:nvSpPr>
          <p:spPr>
            <a:xfrm>
              <a:off x="789639" y="2180634"/>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8" name="Oval 57">
              <a:extLst>
                <a:ext uri="{FF2B5EF4-FFF2-40B4-BE49-F238E27FC236}">
                  <a16:creationId xmlns:a16="http://schemas.microsoft.com/office/drawing/2014/main" id="{8E28D164-CCD9-9A5B-C62D-2A0C026F2397}"/>
                </a:ext>
              </a:extLst>
            </p:cNvPr>
            <p:cNvSpPr/>
            <p:nvPr/>
          </p:nvSpPr>
          <p:spPr>
            <a:xfrm>
              <a:off x="1034021" y="2919199"/>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9" name="Oval 58">
              <a:extLst>
                <a:ext uri="{FF2B5EF4-FFF2-40B4-BE49-F238E27FC236}">
                  <a16:creationId xmlns:a16="http://schemas.microsoft.com/office/drawing/2014/main" id="{2B87173C-B0BC-0AC6-832F-9D781055AE31}"/>
                </a:ext>
              </a:extLst>
            </p:cNvPr>
            <p:cNvSpPr/>
            <p:nvPr/>
          </p:nvSpPr>
          <p:spPr>
            <a:xfrm>
              <a:off x="1112050" y="365830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Oval 59">
              <a:extLst>
                <a:ext uri="{FF2B5EF4-FFF2-40B4-BE49-F238E27FC236}">
                  <a16:creationId xmlns:a16="http://schemas.microsoft.com/office/drawing/2014/main" id="{C953FF1C-615A-A741-80F4-00BC6817F3A1}"/>
                </a:ext>
              </a:extLst>
            </p:cNvPr>
            <p:cNvSpPr/>
            <p:nvPr/>
          </p:nvSpPr>
          <p:spPr>
            <a:xfrm>
              <a:off x="1034021" y="439741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1" name="Oval 60">
              <a:extLst>
                <a:ext uri="{FF2B5EF4-FFF2-40B4-BE49-F238E27FC236}">
                  <a16:creationId xmlns:a16="http://schemas.microsoft.com/office/drawing/2014/main" id="{26326BDD-1C7D-30E4-76C4-E068D9AF7BA6}"/>
                </a:ext>
              </a:extLst>
            </p:cNvPr>
            <p:cNvSpPr/>
            <p:nvPr/>
          </p:nvSpPr>
          <p:spPr>
            <a:xfrm>
              <a:off x="789639" y="513597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EAD03C03-ECD8-4635-2DD6-9A60EF426E03}"/>
                </a:ext>
              </a:extLst>
            </p:cNvPr>
            <p:cNvSpPr/>
            <p:nvPr/>
          </p:nvSpPr>
          <p:spPr>
            <a:xfrm>
              <a:off x="343683" y="587508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3" name="TextBox 62">
              <a:extLst>
                <a:ext uri="{FF2B5EF4-FFF2-40B4-BE49-F238E27FC236}">
                  <a16:creationId xmlns:a16="http://schemas.microsoft.com/office/drawing/2014/main" id="{017A2422-816F-F054-334A-321CCDD617A4}"/>
                </a:ext>
              </a:extLst>
            </p:cNvPr>
            <p:cNvSpPr txBox="1"/>
            <p:nvPr/>
          </p:nvSpPr>
          <p:spPr>
            <a:xfrm>
              <a:off x="504825" y="1564642"/>
              <a:ext cx="284814" cy="369332"/>
            </a:xfrm>
            <a:prstGeom prst="rect">
              <a:avLst/>
            </a:prstGeom>
            <a:noFill/>
          </p:spPr>
          <p:txBody>
            <a:bodyPr wrap="square" rtlCol="0">
              <a:spAutoFit/>
            </a:bodyPr>
            <a:lstStyle/>
            <a:p>
              <a:r>
                <a:rPr lang="vi-VN"/>
                <a:t>1</a:t>
              </a:r>
              <a:endParaRPr lang="en-US"/>
            </a:p>
          </p:txBody>
        </p:sp>
        <p:sp>
          <p:nvSpPr>
            <p:cNvPr id="64" name="TextBox 63">
              <a:extLst>
                <a:ext uri="{FF2B5EF4-FFF2-40B4-BE49-F238E27FC236}">
                  <a16:creationId xmlns:a16="http://schemas.microsoft.com/office/drawing/2014/main" id="{D9C7C7DE-CC66-8535-4029-8330741E38C3}"/>
                </a:ext>
              </a:extLst>
            </p:cNvPr>
            <p:cNvSpPr txBox="1"/>
            <p:nvPr/>
          </p:nvSpPr>
          <p:spPr>
            <a:xfrm>
              <a:off x="937812" y="2303204"/>
              <a:ext cx="284814" cy="369332"/>
            </a:xfrm>
            <a:prstGeom prst="rect">
              <a:avLst/>
            </a:prstGeom>
            <a:noFill/>
          </p:spPr>
          <p:txBody>
            <a:bodyPr wrap="square" rtlCol="0">
              <a:spAutoFit/>
            </a:bodyPr>
            <a:lstStyle/>
            <a:p>
              <a:r>
                <a:rPr lang="vi-VN"/>
                <a:t>2</a:t>
              </a:r>
              <a:endParaRPr lang="en-US"/>
            </a:p>
          </p:txBody>
        </p:sp>
        <p:sp>
          <p:nvSpPr>
            <p:cNvPr id="65" name="TextBox 64">
              <a:extLst>
                <a:ext uri="{FF2B5EF4-FFF2-40B4-BE49-F238E27FC236}">
                  <a16:creationId xmlns:a16="http://schemas.microsoft.com/office/drawing/2014/main" id="{79B69C56-E2AB-D61C-BF5D-CBA546EFB069}"/>
                </a:ext>
              </a:extLst>
            </p:cNvPr>
            <p:cNvSpPr txBox="1"/>
            <p:nvPr/>
          </p:nvSpPr>
          <p:spPr>
            <a:xfrm>
              <a:off x="1199394" y="3042313"/>
              <a:ext cx="284814" cy="369332"/>
            </a:xfrm>
            <a:prstGeom prst="rect">
              <a:avLst/>
            </a:prstGeom>
            <a:noFill/>
          </p:spPr>
          <p:txBody>
            <a:bodyPr wrap="square" rtlCol="0">
              <a:spAutoFit/>
            </a:bodyPr>
            <a:lstStyle/>
            <a:p>
              <a:r>
                <a:rPr lang="vi-VN"/>
                <a:t>3</a:t>
              </a:r>
              <a:endParaRPr lang="en-US"/>
            </a:p>
          </p:txBody>
        </p:sp>
        <p:sp>
          <p:nvSpPr>
            <p:cNvPr id="66" name="TextBox 65">
              <a:extLst>
                <a:ext uri="{FF2B5EF4-FFF2-40B4-BE49-F238E27FC236}">
                  <a16:creationId xmlns:a16="http://schemas.microsoft.com/office/drawing/2014/main" id="{D895E1A3-1F21-643B-4508-EDBDE5717B0B}"/>
                </a:ext>
              </a:extLst>
            </p:cNvPr>
            <p:cNvSpPr txBox="1"/>
            <p:nvPr/>
          </p:nvSpPr>
          <p:spPr>
            <a:xfrm>
              <a:off x="1262792" y="3780875"/>
              <a:ext cx="284814" cy="369332"/>
            </a:xfrm>
            <a:prstGeom prst="rect">
              <a:avLst/>
            </a:prstGeom>
            <a:noFill/>
          </p:spPr>
          <p:txBody>
            <a:bodyPr wrap="square" rtlCol="0">
              <a:spAutoFit/>
            </a:bodyPr>
            <a:lstStyle/>
            <a:p>
              <a:r>
                <a:rPr lang="vi-VN"/>
                <a:t>4</a:t>
              </a:r>
              <a:endParaRPr lang="en-US"/>
            </a:p>
          </p:txBody>
        </p:sp>
        <p:sp>
          <p:nvSpPr>
            <p:cNvPr id="67" name="TextBox 66">
              <a:extLst>
                <a:ext uri="{FF2B5EF4-FFF2-40B4-BE49-F238E27FC236}">
                  <a16:creationId xmlns:a16="http://schemas.microsoft.com/office/drawing/2014/main" id="{A903AB03-99C1-49D2-AB5A-BB71DD47A545}"/>
                </a:ext>
              </a:extLst>
            </p:cNvPr>
            <p:cNvSpPr txBox="1"/>
            <p:nvPr/>
          </p:nvSpPr>
          <p:spPr>
            <a:xfrm>
              <a:off x="1199394" y="4520525"/>
              <a:ext cx="284814" cy="369332"/>
            </a:xfrm>
            <a:prstGeom prst="rect">
              <a:avLst/>
            </a:prstGeom>
            <a:noFill/>
          </p:spPr>
          <p:txBody>
            <a:bodyPr wrap="square" rtlCol="0">
              <a:spAutoFit/>
            </a:bodyPr>
            <a:lstStyle/>
            <a:p>
              <a:r>
                <a:rPr lang="vi-VN"/>
                <a:t>5</a:t>
              </a:r>
              <a:endParaRPr lang="en-US"/>
            </a:p>
          </p:txBody>
        </p:sp>
        <p:sp>
          <p:nvSpPr>
            <p:cNvPr id="68" name="TextBox 67">
              <a:extLst>
                <a:ext uri="{FF2B5EF4-FFF2-40B4-BE49-F238E27FC236}">
                  <a16:creationId xmlns:a16="http://schemas.microsoft.com/office/drawing/2014/main" id="{DBA7A5A4-7D3E-E84B-83AB-A2D72EF50714}"/>
                </a:ext>
              </a:extLst>
            </p:cNvPr>
            <p:cNvSpPr txBox="1"/>
            <p:nvPr/>
          </p:nvSpPr>
          <p:spPr>
            <a:xfrm>
              <a:off x="937812" y="5259310"/>
              <a:ext cx="284814" cy="369332"/>
            </a:xfrm>
            <a:prstGeom prst="rect">
              <a:avLst/>
            </a:prstGeom>
            <a:noFill/>
          </p:spPr>
          <p:txBody>
            <a:bodyPr wrap="square" rtlCol="0">
              <a:spAutoFit/>
            </a:bodyPr>
            <a:lstStyle/>
            <a:p>
              <a:r>
                <a:rPr lang="vi-VN"/>
                <a:t>6</a:t>
              </a:r>
              <a:endParaRPr lang="en-US"/>
            </a:p>
          </p:txBody>
        </p:sp>
        <p:sp>
          <p:nvSpPr>
            <p:cNvPr id="69" name="TextBox 68">
              <a:extLst>
                <a:ext uri="{FF2B5EF4-FFF2-40B4-BE49-F238E27FC236}">
                  <a16:creationId xmlns:a16="http://schemas.microsoft.com/office/drawing/2014/main" id="{F2D4693A-6514-7FA7-8828-09937D7D2401}"/>
                </a:ext>
              </a:extLst>
            </p:cNvPr>
            <p:cNvSpPr txBox="1"/>
            <p:nvPr/>
          </p:nvSpPr>
          <p:spPr>
            <a:xfrm>
              <a:off x="504825" y="5998193"/>
              <a:ext cx="284814" cy="369332"/>
            </a:xfrm>
            <a:prstGeom prst="rect">
              <a:avLst/>
            </a:prstGeom>
            <a:noFill/>
          </p:spPr>
          <p:txBody>
            <a:bodyPr wrap="square" rtlCol="0">
              <a:spAutoFit/>
            </a:bodyPr>
            <a:lstStyle/>
            <a:p>
              <a:r>
                <a:rPr lang="vi-VN"/>
                <a:t>7</a:t>
              </a:r>
              <a:endParaRPr lang="en-US"/>
            </a:p>
          </p:txBody>
        </p:sp>
      </p:grpSp>
      <p:sp>
        <p:nvSpPr>
          <p:cNvPr id="4" name="TextBox 3">
            <a:extLst>
              <a:ext uri="{FF2B5EF4-FFF2-40B4-BE49-F238E27FC236}">
                <a16:creationId xmlns:a16="http://schemas.microsoft.com/office/drawing/2014/main" id="{47DBE677-A21C-E883-E9AE-0801C4ADAA04}"/>
              </a:ext>
            </a:extLst>
          </p:cNvPr>
          <p:cNvSpPr txBox="1"/>
          <p:nvPr/>
        </p:nvSpPr>
        <p:spPr>
          <a:xfrm>
            <a:off x="11744961" y="6486648"/>
            <a:ext cx="453390" cy="369332"/>
          </a:xfrm>
          <a:prstGeom prst="rect">
            <a:avLst/>
          </a:prstGeom>
          <a:noFill/>
        </p:spPr>
        <p:txBody>
          <a:bodyPr wrap="square" rtlCol="0">
            <a:spAutoFit/>
          </a:bodyPr>
          <a:lstStyle/>
          <a:p>
            <a:r>
              <a:rPr lang="vi-VN"/>
              <a:t>11</a:t>
            </a:r>
            <a:endParaRPr lang="en-US"/>
          </a:p>
        </p:txBody>
      </p:sp>
      <p:sp>
        <p:nvSpPr>
          <p:cNvPr id="8" name="TextBox 7">
            <a:extLst>
              <a:ext uri="{FF2B5EF4-FFF2-40B4-BE49-F238E27FC236}">
                <a16:creationId xmlns:a16="http://schemas.microsoft.com/office/drawing/2014/main" id="{E9D3F186-EE63-F71D-62F7-4151AE69B4C0}"/>
              </a:ext>
            </a:extLst>
          </p:cNvPr>
          <p:cNvSpPr txBox="1"/>
          <p:nvPr/>
        </p:nvSpPr>
        <p:spPr>
          <a:xfrm>
            <a:off x="11424143" y="6855980"/>
            <a:ext cx="453389" cy="369332"/>
          </a:xfrm>
          <a:prstGeom prst="rect">
            <a:avLst/>
          </a:prstGeom>
          <a:noFill/>
        </p:spPr>
        <p:txBody>
          <a:bodyPr wrap="square" rtlCol="0">
            <a:spAutoFit/>
          </a:bodyPr>
          <a:lstStyle/>
          <a:p>
            <a:r>
              <a:rPr lang="vi-VN"/>
              <a:t>10</a:t>
            </a:r>
            <a:endParaRPr lang="en-US"/>
          </a:p>
        </p:txBody>
      </p:sp>
      <p:sp>
        <p:nvSpPr>
          <p:cNvPr id="15" name="TextBox 14">
            <a:extLst>
              <a:ext uri="{FF2B5EF4-FFF2-40B4-BE49-F238E27FC236}">
                <a16:creationId xmlns:a16="http://schemas.microsoft.com/office/drawing/2014/main" id="{A79325D5-00D1-442F-8887-8794B3CEA15F}"/>
              </a:ext>
            </a:extLst>
          </p:cNvPr>
          <p:cNvSpPr txBox="1"/>
          <p:nvPr/>
        </p:nvSpPr>
        <p:spPr>
          <a:xfrm>
            <a:off x="12198350" y="6301982"/>
            <a:ext cx="453389" cy="369332"/>
          </a:xfrm>
          <a:prstGeom prst="rect">
            <a:avLst/>
          </a:prstGeom>
          <a:noFill/>
        </p:spPr>
        <p:txBody>
          <a:bodyPr wrap="square" rtlCol="0">
            <a:spAutoFit/>
          </a:bodyPr>
          <a:lstStyle/>
          <a:p>
            <a:r>
              <a:rPr lang="vi-VN"/>
              <a:t>12</a:t>
            </a:r>
            <a:endParaRPr lang="en-US"/>
          </a:p>
        </p:txBody>
      </p:sp>
      <p:grpSp>
        <p:nvGrpSpPr>
          <p:cNvPr id="5" name="Group 4">
            <a:extLst>
              <a:ext uri="{FF2B5EF4-FFF2-40B4-BE49-F238E27FC236}">
                <a16:creationId xmlns:a16="http://schemas.microsoft.com/office/drawing/2014/main" id="{A3EBBD66-8D06-828F-5B6C-CA0755A6F2A8}"/>
              </a:ext>
            </a:extLst>
          </p:cNvPr>
          <p:cNvGrpSpPr/>
          <p:nvPr/>
        </p:nvGrpSpPr>
        <p:grpSpPr>
          <a:xfrm>
            <a:off x="6229557" y="184600"/>
            <a:ext cx="5643317" cy="1011635"/>
            <a:chOff x="6229557" y="184600"/>
            <a:chExt cx="5643317" cy="1011635"/>
          </a:xfrm>
        </p:grpSpPr>
        <p:pic>
          <p:nvPicPr>
            <p:cNvPr id="16" name="Picture 2" descr="Hcmute Logo PNG Vector (EPS) Free Download">
              <a:extLst>
                <a:ext uri="{FF2B5EF4-FFF2-40B4-BE49-F238E27FC236}">
                  <a16:creationId xmlns:a16="http://schemas.microsoft.com/office/drawing/2014/main" id="{70695881-A946-98F0-F5FD-382447DA08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BC789F-DE73-6C9A-F003-2CA63F33F1FD}"/>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629898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5B8B8F4A-DDA7-E7A4-F37A-330DBE519F1A}"/>
              </a:ext>
            </a:extLst>
          </p:cNvPr>
          <p:cNvGrpSpPr/>
          <p:nvPr/>
        </p:nvGrpSpPr>
        <p:grpSpPr>
          <a:xfrm rot="7424688">
            <a:off x="-6213230" y="550325"/>
            <a:ext cx="7759923" cy="7293488"/>
            <a:chOff x="-5915352" y="306957"/>
            <a:chExt cx="7759923" cy="7293488"/>
          </a:xfrm>
        </p:grpSpPr>
        <p:sp>
          <p:nvSpPr>
            <p:cNvPr id="99" name="Block Arc 98">
              <a:extLst>
                <a:ext uri="{FF2B5EF4-FFF2-40B4-BE49-F238E27FC236}">
                  <a16:creationId xmlns:a16="http://schemas.microsoft.com/office/drawing/2014/main" id="{914FFEF6-8346-8336-3E66-BDBD66BDA9B8}"/>
                </a:ext>
              </a:extLst>
            </p:cNvPr>
            <p:cNvSpPr/>
            <p:nvPr/>
          </p:nvSpPr>
          <p:spPr>
            <a:xfrm rot="698530">
              <a:off x="-5915352" y="306957"/>
              <a:ext cx="7293488" cy="7293488"/>
            </a:xfrm>
            <a:prstGeom prst="blockArc">
              <a:avLst>
                <a:gd name="adj1" fmla="val 16698160"/>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0" name="Oval 99">
              <a:extLst>
                <a:ext uri="{FF2B5EF4-FFF2-40B4-BE49-F238E27FC236}">
                  <a16:creationId xmlns:a16="http://schemas.microsoft.com/office/drawing/2014/main" id="{2ED73BCE-D991-9537-8200-D400B86EFF7D}"/>
                </a:ext>
              </a:extLst>
            </p:cNvPr>
            <p:cNvSpPr/>
            <p:nvPr/>
          </p:nvSpPr>
          <p:spPr>
            <a:xfrm>
              <a:off x="363108" y="1548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1" name="Oval 100">
              <a:extLst>
                <a:ext uri="{FF2B5EF4-FFF2-40B4-BE49-F238E27FC236}">
                  <a16:creationId xmlns:a16="http://schemas.microsoft.com/office/drawing/2014/main" id="{9FE9F96E-E7FD-1DC5-DB39-9E69FBED3704}"/>
                </a:ext>
              </a:extLst>
            </p:cNvPr>
            <p:cNvSpPr/>
            <p:nvPr/>
          </p:nvSpPr>
          <p:spPr>
            <a:xfrm>
              <a:off x="848621" y="2564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2" name="Oval 101">
              <a:extLst>
                <a:ext uri="{FF2B5EF4-FFF2-40B4-BE49-F238E27FC236}">
                  <a16:creationId xmlns:a16="http://schemas.microsoft.com/office/drawing/2014/main" id="{B6C4140F-B488-DC25-DFC4-F55F2FD93189}"/>
                </a:ext>
              </a:extLst>
            </p:cNvPr>
            <p:cNvSpPr/>
            <p:nvPr/>
          </p:nvSpPr>
          <p:spPr>
            <a:xfrm>
              <a:off x="997634" y="3580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3" name="Oval 102">
              <a:extLst>
                <a:ext uri="{FF2B5EF4-FFF2-40B4-BE49-F238E27FC236}">
                  <a16:creationId xmlns:a16="http://schemas.microsoft.com/office/drawing/2014/main" id="{F40419F9-756B-629F-192A-B28FA63A4832}"/>
                </a:ext>
              </a:extLst>
            </p:cNvPr>
            <p:cNvSpPr/>
            <p:nvPr/>
          </p:nvSpPr>
          <p:spPr>
            <a:xfrm>
              <a:off x="848621" y="4596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4" name="Oval 103">
              <a:extLst>
                <a:ext uri="{FF2B5EF4-FFF2-40B4-BE49-F238E27FC236}">
                  <a16:creationId xmlns:a16="http://schemas.microsoft.com/office/drawing/2014/main" id="{1F00419F-AA29-EB23-49FA-9EDCADAD2B2B}"/>
                </a:ext>
              </a:extLst>
            </p:cNvPr>
            <p:cNvSpPr/>
            <p:nvPr/>
          </p:nvSpPr>
          <p:spPr>
            <a:xfrm>
              <a:off x="363108" y="5612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5" name="TextBox 104">
              <a:extLst>
                <a:ext uri="{FF2B5EF4-FFF2-40B4-BE49-F238E27FC236}">
                  <a16:creationId xmlns:a16="http://schemas.microsoft.com/office/drawing/2014/main" id="{BE4435C8-401D-0359-B8ED-853D71BBE84B}"/>
                </a:ext>
              </a:extLst>
            </p:cNvPr>
            <p:cNvSpPr txBox="1"/>
            <p:nvPr/>
          </p:nvSpPr>
          <p:spPr>
            <a:xfrm>
              <a:off x="555900" y="1648496"/>
              <a:ext cx="284814" cy="646331"/>
            </a:xfrm>
            <a:prstGeom prst="rect">
              <a:avLst/>
            </a:prstGeom>
            <a:noFill/>
          </p:spPr>
          <p:txBody>
            <a:bodyPr wrap="square" rtlCol="0">
              <a:spAutoFit/>
            </a:bodyPr>
            <a:lstStyle/>
            <a:p>
              <a:r>
                <a:rPr lang="vi-VN" sz="3600"/>
                <a:t>1</a:t>
              </a:r>
              <a:endParaRPr lang="en-US" sz="3600"/>
            </a:p>
          </p:txBody>
        </p:sp>
        <p:sp>
          <p:nvSpPr>
            <p:cNvPr id="106" name="TextBox 105">
              <a:extLst>
                <a:ext uri="{FF2B5EF4-FFF2-40B4-BE49-F238E27FC236}">
                  <a16:creationId xmlns:a16="http://schemas.microsoft.com/office/drawing/2014/main" id="{59631FFE-39D0-4715-322B-05908C329B5E}"/>
                </a:ext>
              </a:extLst>
            </p:cNvPr>
            <p:cNvSpPr txBox="1"/>
            <p:nvPr/>
          </p:nvSpPr>
          <p:spPr>
            <a:xfrm>
              <a:off x="1067710" y="2655949"/>
              <a:ext cx="284814" cy="646331"/>
            </a:xfrm>
            <a:prstGeom prst="rect">
              <a:avLst/>
            </a:prstGeom>
            <a:noFill/>
          </p:spPr>
          <p:txBody>
            <a:bodyPr wrap="square" rtlCol="0">
              <a:spAutoFit/>
            </a:bodyPr>
            <a:lstStyle/>
            <a:p>
              <a:r>
                <a:rPr lang="vi-VN" sz="3600"/>
                <a:t>2</a:t>
              </a:r>
              <a:endParaRPr lang="en-US" sz="3600"/>
            </a:p>
          </p:txBody>
        </p:sp>
        <p:sp>
          <p:nvSpPr>
            <p:cNvPr id="107" name="TextBox 106">
              <a:extLst>
                <a:ext uri="{FF2B5EF4-FFF2-40B4-BE49-F238E27FC236}">
                  <a16:creationId xmlns:a16="http://schemas.microsoft.com/office/drawing/2014/main" id="{DE949868-4A69-9A06-4ABA-2D5A2128B22B}"/>
                </a:ext>
              </a:extLst>
            </p:cNvPr>
            <p:cNvSpPr txBox="1"/>
            <p:nvPr/>
          </p:nvSpPr>
          <p:spPr>
            <a:xfrm>
              <a:off x="1210117" y="3678255"/>
              <a:ext cx="284814" cy="646331"/>
            </a:xfrm>
            <a:prstGeom prst="rect">
              <a:avLst/>
            </a:prstGeom>
            <a:noFill/>
          </p:spPr>
          <p:txBody>
            <a:bodyPr wrap="square" rtlCol="0">
              <a:spAutoFit/>
            </a:bodyPr>
            <a:lstStyle/>
            <a:p>
              <a:r>
                <a:rPr lang="vi-VN" sz="3600"/>
                <a:t>3</a:t>
              </a:r>
              <a:endParaRPr lang="en-US" sz="3600"/>
            </a:p>
          </p:txBody>
        </p:sp>
        <p:sp>
          <p:nvSpPr>
            <p:cNvPr id="108" name="TextBox 107">
              <a:extLst>
                <a:ext uri="{FF2B5EF4-FFF2-40B4-BE49-F238E27FC236}">
                  <a16:creationId xmlns:a16="http://schemas.microsoft.com/office/drawing/2014/main" id="{3B16A4CD-52FB-6BE6-FA46-B8D0FABC2291}"/>
                </a:ext>
              </a:extLst>
            </p:cNvPr>
            <p:cNvSpPr txBox="1"/>
            <p:nvPr/>
          </p:nvSpPr>
          <p:spPr>
            <a:xfrm>
              <a:off x="1058185" y="4700561"/>
              <a:ext cx="284814" cy="646331"/>
            </a:xfrm>
            <a:prstGeom prst="rect">
              <a:avLst/>
            </a:prstGeom>
            <a:noFill/>
          </p:spPr>
          <p:txBody>
            <a:bodyPr wrap="square" rtlCol="0">
              <a:spAutoFit/>
            </a:bodyPr>
            <a:lstStyle/>
            <a:p>
              <a:r>
                <a:rPr lang="vi-VN" sz="3600"/>
                <a:t>4</a:t>
              </a:r>
              <a:endParaRPr lang="en-US" sz="3600"/>
            </a:p>
          </p:txBody>
        </p:sp>
        <p:sp>
          <p:nvSpPr>
            <p:cNvPr id="109" name="TextBox 108">
              <a:extLst>
                <a:ext uri="{FF2B5EF4-FFF2-40B4-BE49-F238E27FC236}">
                  <a16:creationId xmlns:a16="http://schemas.microsoft.com/office/drawing/2014/main" id="{ECB8A642-35E0-EB9B-E5D1-D05AACF81CB4}"/>
                </a:ext>
              </a:extLst>
            </p:cNvPr>
            <p:cNvSpPr txBox="1"/>
            <p:nvPr/>
          </p:nvSpPr>
          <p:spPr>
            <a:xfrm>
              <a:off x="555900" y="5720635"/>
              <a:ext cx="284814" cy="646331"/>
            </a:xfrm>
            <a:prstGeom prst="rect">
              <a:avLst/>
            </a:prstGeom>
            <a:noFill/>
          </p:spPr>
          <p:txBody>
            <a:bodyPr wrap="square" rtlCol="0">
              <a:spAutoFit/>
            </a:bodyPr>
            <a:lstStyle/>
            <a:p>
              <a:r>
                <a:rPr lang="vi-VN" sz="3600"/>
                <a:t>5</a:t>
              </a:r>
              <a:endParaRPr lang="en-US" sz="3600"/>
            </a:p>
          </p:txBody>
        </p:sp>
      </p:grpSp>
      <p:sp>
        <p:nvSpPr>
          <p:cNvPr id="7" name="PA_圆角矩形 6"/>
          <p:cNvSpPr/>
          <p:nvPr>
            <p:custDataLst>
              <p:tags r:id="rId1"/>
            </p:custDataLst>
          </p:nvPr>
        </p:nvSpPr>
        <p:spPr>
          <a:xfrm>
            <a:off x="504825" y="82936"/>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Yêu cầu hệ thống</a:t>
            </a:r>
          </a:p>
        </p:txBody>
      </p:sp>
      <p:sp>
        <p:nvSpPr>
          <p:cNvPr id="51" name="Freeform: Shape 50">
            <a:extLst>
              <a:ext uri="{FF2B5EF4-FFF2-40B4-BE49-F238E27FC236}">
                <a16:creationId xmlns:a16="http://schemas.microsoft.com/office/drawing/2014/main" id="{F4583A9A-8BBC-BEE1-3383-2EC582B6D7DA}"/>
              </a:ext>
            </a:extLst>
          </p:cNvPr>
          <p:cNvSpPr/>
          <p:nvPr/>
        </p:nvSpPr>
        <p:spPr>
          <a:xfrm>
            <a:off x="651462" y="1503084"/>
            <a:ext cx="11196855" cy="492448"/>
          </a:xfrm>
          <a:custGeom>
            <a:avLst/>
            <a:gdLst>
              <a:gd name="connsiteX0" fmla="*/ 0 w 8752228"/>
              <a:gd name="connsiteY0" fmla="*/ 0 h 492448"/>
              <a:gd name="connsiteX1" fmla="*/ 8752228 w 8752228"/>
              <a:gd name="connsiteY1" fmla="*/ 0 h 492448"/>
              <a:gd name="connsiteX2" fmla="*/ 8752228 w 8752228"/>
              <a:gd name="connsiteY2" fmla="*/ 492448 h 492448"/>
              <a:gd name="connsiteX3" fmla="*/ 0 w 8752228"/>
              <a:gd name="connsiteY3" fmla="*/ 492448 h 492448"/>
              <a:gd name="connsiteX4" fmla="*/ 0 w 8752228"/>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2228" h="492448">
                <a:moveTo>
                  <a:pt x="0" y="0"/>
                </a:moveTo>
                <a:lnTo>
                  <a:pt x="8752228" y="0"/>
                </a:lnTo>
                <a:lnTo>
                  <a:pt x="8752228"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marL="0" lvl="0" indent="0" algn="l" defTabSz="622300" rtl="0" eaLnBrk="1" latinLnBrk="0" hangingPunct="1">
              <a:lnSpc>
                <a:spcPct val="90000"/>
              </a:lnSpc>
              <a:spcBef>
                <a:spcPct val="0"/>
              </a:spcBef>
              <a:spcAft>
                <a:spcPct val="35000"/>
              </a:spcAft>
              <a:buNone/>
              <a:defRPr/>
            </a:pPr>
            <a:r>
              <a:rPr lang="vi-VN" sz="1500">
                <a:latin typeface="Noto Sans" panose="020B0502040504020204" pitchFamily="34" charset="0"/>
                <a:ea typeface="Noto Sans" panose="020B0502040504020204" pitchFamily="34" charset="0"/>
                <a:cs typeface="Noto Sans" panose="020B0502040504020204" pitchFamily="34" charset="0"/>
              </a:rPr>
              <a:t>Thiết kế cảm biến nhỏ gọn, đo dữ liệu môi trường cây trồng, hỗ trợ RS485 Modbus RTU, phù hợp cho nhiều ứng dụng.</a:t>
            </a:r>
            <a:endParaRPr lang="en-US" sz="1500" kern="1200">
              <a:latin typeface="Noto Sans" panose="020B0502040504020204" pitchFamily="34" charset="0"/>
              <a:ea typeface="Noto Sans" panose="020B0502040504020204" pitchFamily="34" charset="0"/>
              <a:cs typeface="Noto Sans" panose="020B0502040504020204" pitchFamily="34" charset="0"/>
            </a:endParaRPr>
          </a:p>
        </p:txBody>
      </p:sp>
      <p:sp>
        <p:nvSpPr>
          <p:cNvPr id="53" name="Freeform: Shape 52">
            <a:extLst>
              <a:ext uri="{FF2B5EF4-FFF2-40B4-BE49-F238E27FC236}">
                <a16:creationId xmlns:a16="http://schemas.microsoft.com/office/drawing/2014/main" id="{4CA5F49D-CE46-71EB-C8B0-BEC40780999A}"/>
              </a:ext>
            </a:extLst>
          </p:cNvPr>
          <p:cNvSpPr/>
          <p:nvPr/>
        </p:nvSpPr>
        <p:spPr>
          <a:xfrm>
            <a:off x="1097418" y="2242190"/>
            <a:ext cx="10775456" cy="492448"/>
          </a:xfrm>
          <a:custGeom>
            <a:avLst/>
            <a:gdLst>
              <a:gd name="connsiteX0" fmla="*/ 0 w 8306272"/>
              <a:gd name="connsiteY0" fmla="*/ 0 h 492448"/>
              <a:gd name="connsiteX1" fmla="*/ 8306272 w 8306272"/>
              <a:gd name="connsiteY1" fmla="*/ 0 h 492448"/>
              <a:gd name="connsiteX2" fmla="*/ 8306272 w 8306272"/>
              <a:gd name="connsiteY2" fmla="*/ 492448 h 492448"/>
              <a:gd name="connsiteX3" fmla="*/ 0 w 8306272"/>
              <a:gd name="connsiteY3" fmla="*/ 492448 h 492448"/>
              <a:gd name="connsiteX4" fmla="*/ 0 w 8306272"/>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6272" h="492448">
                <a:moveTo>
                  <a:pt x="0" y="0"/>
                </a:moveTo>
                <a:lnTo>
                  <a:pt x="8306272" y="0"/>
                </a:lnTo>
                <a:lnTo>
                  <a:pt x="8306272"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Thiết kế trạm thu thập dữ liệu chạy pin, hỗ trợ sạc năng lượng mặt trời, đọc cảm biến qua RS485 Modbus RTU.</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sp>
        <p:nvSpPr>
          <p:cNvPr id="55" name="Freeform: Shape 54">
            <a:extLst>
              <a:ext uri="{FF2B5EF4-FFF2-40B4-BE49-F238E27FC236}">
                <a16:creationId xmlns:a16="http://schemas.microsoft.com/office/drawing/2014/main" id="{49CCA7B5-5DCD-90CF-A12E-89403BC49ADD}"/>
              </a:ext>
            </a:extLst>
          </p:cNvPr>
          <p:cNvSpPr/>
          <p:nvPr/>
        </p:nvSpPr>
        <p:spPr>
          <a:xfrm>
            <a:off x="1341800" y="2980755"/>
            <a:ext cx="10531073" cy="492448"/>
          </a:xfrm>
          <a:custGeom>
            <a:avLst/>
            <a:gdLst>
              <a:gd name="connsiteX0" fmla="*/ 0 w 8061890"/>
              <a:gd name="connsiteY0" fmla="*/ 0 h 492448"/>
              <a:gd name="connsiteX1" fmla="*/ 8061890 w 8061890"/>
              <a:gd name="connsiteY1" fmla="*/ 0 h 492448"/>
              <a:gd name="connsiteX2" fmla="*/ 8061890 w 8061890"/>
              <a:gd name="connsiteY2" fmla="*/ 492448 h 492448"/>
              <a:gd name="connsiteX3" fmla="*/ 0 w 8061890"/>
              <a:gd name="connsiteY3" fmla="*/ 492448 h 492448"/>
              <a:gd name="connsiteX4" fmla="*/ 0 w 8061890"/>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1890" h="492448">
                <a:moveTo>
                  <a:pt x="0" y="0"/>
                </a:moveTo>
                <a:lnTo>
                  <a:pt x="8061890" y="0"/>
                </a:lnTo>
                <a:lnTo>
                  <a:pt x="8061890"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Máy chủ trung tâm lưu trữ dữ liệu cảm biến, hỗ trợ truy vấn dữ liệu và xử lý các thuật toán đặc biệt.</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sp>
        <p:nvSpPr>
          <p:cNvPr id="57" name="Freeform: Shape 56">
            <a:extLst>
              <a:ext uri="{FF2B5EF4-FFF2-40B4-BE49-F238E27FC236}">
                <a16:creationId xmlns:a16="http://schemas.microsoft.com/office/drawing/2014/main" id="{19978622-5613-C88C-AADF-12233A701548}"/>
              </a:ext>
            </a:extLst>
          </p:cNvPr>
          <p:cNvSpPr/>
          <p:nvPr/>
        </p:nvSpPr>
        <p:spPr>
          <a:xfrm>
            <a:off x="1419830" y="3719861"/>
            <a:ext cx="10453043" cy="492448"/>
          </a:xfrm>
          <a:custGeom>
            <a:avLst/>
            <a:gdLst>
              <a:gd name="connsiteX0" fmla="*/ 0 w 7983861"/>
              <a:gd name="connsiteY0" fmla="*/ 0 h 492448"/>
              <a:gd name="connsiteX1" fmla="*/ 7983861 w 7983861"/>
              <a:gd name="connsiteY1" fmla="*/ 0 h 492448"/>
              <a:gd name="connsiteX2" fmla="*/ 7983861 w 7983861"/>
              <a:gd name="connsiteY2" fmla="*/ 492448 h 492448"/>
              <a:gd name="connsiteX3" fmla="*/ 0 w 7983861"/>
              <a:gd name="connsiteY3" fmla="*/ 492448 h 492448"/>
              <a:gd name="connsiteX4" fmla="*/ 0 w 7983861"/>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3861" h="492448">
                <a:moveTo>
                  <a:pt x="0" y="0"/>
                </a:moveTo>
                <a:lnTo>
                  <a:pt x="7983861" y="0"/>
                </a:lnTo>
                <a:lnTo>
                  <a:pt x="7983861"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Ứng dụng MR có giao diện người dùng thân thiện, trực quan, dễ thao tác với hệ thống.</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sp>
        <p:nvSpPr>
          <p:cNvPr id="59" name="Freeform: Shape 58">
            <a:extLst>
              <a:ext uri="{FF2B5EF4-FFF2-40B4-BE49-F238E27FC236}">
                <a16:creationId xmlns:a16="http://schemas.microsoft.com/office/drawing/2014/main" id="{6B429C22-54A9-FD4E-6E9E-E9AC06A55CF1}"/>
              </a:ext>
            </a:extLst>
          </p:cNvPr>
          <p:cNvSpPr/>
          <p:nvPr/>
        </p:nvSpPr>
        <p:spPr>
          <a:xfrm>
            <a:off x="1341801" y="4458967"/>
            <a:ext cx="10531072" cy="492448"/>
          </a:xfrm>
          <a:custGeom>
            <a:avLst/>
            <a:gdLst>
              <a:gd name="connsiteX0" fmla="*/ 0 w 8061890"/>
              <a:gd name="connsiteY0" fmla="*/ 0 h 492448"/>
              <a:gd name="connsiteX1" fmla="*/ 8061890 w 8061890"/>
              <a:gd name="connsiteY1" fmla="*/ 0 h 492448"/>
              <a:gd name="connsiteX2" fmla="*/ 8061890 w 8061890"/>
              <a:gd name="connsiteY2" fmla="*/ 492448 h 492448"/>
              <a:gd name="connsiteX3" fmla="*/ 0 w 8061890"/>
              <a:gd name="connsiteY3" fmla="*/ 492448 h 492448"/>
              <a:gd name="connsiteX4" fmla="*/ 0 w 8061890"/>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1890" h="492448">
                <a:moveTo>
                  <a:pt x="0" y="0"/>
                </a:moveTo>
                <a:lnTo>
                  <a:pt x="8061890" y="0"/>
                </a:lnTo>
                <a:lnTo>
                  <a:pt x="8061890"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Ứng dụng MR cho phép quan sát thông số môi trường, đảm bảo hiệu suất ổn định, phản hồi nhanh.</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sp>
        <p:nvSpPr>
          <p:cNvPr id="61" name="Freeform: Shape 60">
            <a:extLst>
              <a:ext uri="{FF2B5EF4-FFF2-40B4-BE49-F238E27FC236}">
                <a16:creationId xmlns:a16="http://schemas.microsoft.com/office/drawing/2014/main" id="{F2056191-CAD5-AEDA-B3D5-4AB1F1CCDF52}"/>
              </a:ext>
            </a:extLst>
          </p:cNvPr>
          <p:cNvSpPr/>
          <p:nvPr/>
        </p:nvSpPr>
        <p:spPr>
          <a:xfrm>
            <a:off x="1097419" y="5197531"/>
            <a:ext cx="10775454" cy="492448"/>
          </a:xfrm>
          <a:custGeom>
            <a:avLst/>
            <a:gdLst>
              <a:gd name="connsiteX0" fmla="*/ 0 w 8306272"/>
              <a:gd name="connsiteY0" fmla="*/ 0 h 492448"/>
              <a:gd name="connsiteX1" fmla="*/ 8306272 w 8306272"/>
              <a:gd name="connsiteY1" fmla="*/ 0 h 492448"/>
              <a:gd name="connsiteX2" fmla="*/ 8306272 w 8306272"/>
              <a:gd name="connsiteY2" fmla="*/ 492448 h 492448"/>
              <a:gd name="connsiteX3" fmla="*/ 0 w 8306272"/>
              <a:gd name="connsiteY3" fmla="*/ 492448 h 492448"/>
              <a:gd name="connsiteX4" fmla="*/ 0 w 8306272"/>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6272" h="492448">
                <a:moveTo>
                  <a:pt x="0" y="0"/>
                </a:moveTo>
                <a:lnTo>
                  <a:pt x="8306272" y="0"/>
                </a:lnTo>
                <a:lnTo>
                  <a:pt x="8306272"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Ứng dụng MR có thể mở rộng và độ tương thích cao, dễ thêm tính năng và chuyển đổi giữa các thiết bị XR.</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sp>
        <p:nvSpPr>
          <p:cNvPr id="63" name="Freeform: Shape 62">
            <a:extLst>
              <a:ext uri="{FF2B5EF4-FFF2-40B4-BE49-F238E27FC236}">
                <a16:creationId xmlns:a16="http://schemas.microsoft.com/office/drawing/2014/main" id="{C5FD74B9-8CDD-AA30-14CD-CEB59D228EAC}"/>
              </a:ext>
            </a:extLst>
          </p:cNvPr>
          <p:cNvSpPr/>
          <p:nvPr/>
        </p:nvSpPr>
        <p:spPr>
          <a:xfrm>
            <a:off x="651463" y="5936637"/>
            <a:ext cx="11221410" cy="492448"/>
          </a:xfrm>
          <a:custGeom>
            <a:avLst/>
            <a:gdLst>
              <a:gd name="connsiteX0" fmla="*/ 0 w 8752228"/>
              <a:gd name="connsiteY0" fmla="*/ 0 h 492448"/>
              <a:gd name="connsiteX1" fmla="*/ 8752228 w 8752228"/>
              <a:gd name="connsiteY1" fmla="*/ 0 h 492448"/>
              <a:gd name="connsiteX2" fmla="*/ 8752228 w 8752228"/>
              <a:gd name="connsiteY2" fmla="*/ 492448 h 492448"/>
              <a:gd name="connsiteX3" fmla="*/ 0 w 8752228"/>
              <a:gd name="connsiteY3" fmla="*/ 492448 h 492448"/>
              <a:gd name="connsiteX4" fmla="*/ 0 w 8752228"/>
              <a:gd name="connsiteY4" fmla="*/ 0 h 49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2228" h="492448">
                <a:moveTo>
                  <a:pt x="0" y="0"/>
                </a:moveTo>
                <a:lnTo>
                  <a:pt x="8752228" y="0"/>
                </a:lnTo>
                <a:lnTo>
                  <a:pt x="8752228" y="492448"/>
                </a:lnTo>
                <a:lnTo>
                  <a:pt x="0" y="49244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390881" tIns="35560" rIns="35560" bIns="35560" numCol="1" spcCol="1270" anchor="ctr" anchorCtr="0">
            <a:noAutofit/>
          </a:bodyPr>
          <a:lstStyle/>
          <a:p>
            <a:pPr defTabSz="622300">
              <a:lnSpc>
                <a:spcPct val="90000"/>
              </a:lnSpc>
              <a:spcBef>
                <a:spcPct val="0"/>
              </a:spcBef>
              <a:spcAft>
                <a:spcPct val="35000"/>
              </a:spcAft>
              <a:defRPr/>
            </a:pPr>
            <a:r>
              <a:rPr lang="vi-VN" sz="1500">
                <a:latin typeface="Noto Sans" panose="020B0502040504020204" pitchFamily="34" charset="0"/>
                <a:ea typeface="Noto Sans" panose="020B0502040504020204" pitchFamily="34" charset="0"/>
                <a:cs typeface="Noto Sans" panose="020B0502040504020204" pitchFamily="34" charset="0"/>
              </a:rPr>
              <a:t>Ứng dụng MR có thể nhận diện vật thể nhanh chóng, đồng thời mô hình kỹ thuật số được hiển thị rõ ràng và chi tiết.</a:t>
            </a:r>
            <a:endParaRPr lang="en-US" sz="1500">
              <a:latin typeface="Noto Sans" panose="020B0502040504020204" pitchFamily="34" charset="0"/>
              <a:ea typeface="Noto Sans" panose="020B0502040504020204" pitchFamily="34" charset="0"/>
              <a:cs typeface="Noto Sans" panose="020B0502040504020204" pitchFamily="34" charset="0"/>
            </a:endParaRPr>
          </a:p>
        </p:txBody>
      </p:sp>
      <p:grpSp>
        <p:nvGrpSpPr>
          <p:cNvPr id="77" name="Group 76">
            <a:extLst>
              <a:ext uri="{FF2B5EF4-FFF2-40B4-BE49-F238E27FC236}">
                <a16:creationId xmlns:a16="http://schemas.microsoft.com/office/drawing/2014/main" id="{28C3BFB5-4BED-85EB-7C57-A4FF271CE30C}"/>
              </a:ext>
            </a:extLst>
          </p:cNvPr>
          <p:cNvGrpSpPr/>
          <p:nvPr/>
        </p:nvGrpSpPr>
        <p:grpSpPr>
          <a:xfrm>
            <a:off x="-5851394" y="357414"/>
            <a:ext cx="7579004" cy="7293488"/>
            <a:chOff x="-5851394" y="357414"/>
            <a:chExt cx="7579004" cy="7293488"/>
          </a:xfrm>
        </p:grpSpPr>
        <p:sp>
          <p:nvSpPr>
            <p:cNvPr id="50" name="Block Arc 49">
              <a:extLst>
                <a:ext uri="{FF2B5EF4-FFF2-40B4-BE49-F238E27FC236}">
                  <a16:creationId xmlns:a16="http://schemas.microsoft.com/office/drawing/2014/main" id="{696E2973-3E13-C966-29F6-2C0A94DD50C1}"/>
                </a:ext>
              </a:extLst>
            </p:cNvPr>
            <p:cNvSpPr/>
            <p:nvPr/>
          </p:nvSpPr>
          <p:spPr>
            <a:xfrm rot="698530">
              <a:off x="-5851394" y="357414"/>
              <a:ext cx="7293488" cy="7293488"/>
            </a:xfrm>
            <a:prstGeom prst="blockArc">
              <a:avLst>
                <a:gd name="adj1" fmla="val 17318998"/>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2" name="Oval 51">
              <a:extLst>
                <a:ext uri="{FF2B5EF4-FFF2-40B4-BE49-F238E27FC236}">
                  <a16:creationId xmlns:a16="http://schemas.microsoft.com/office/drawing/2014/main" id="{2E8E7AE6-7272-8316-F07E-933C3DD23B57}"/>
                </a:ext>
              </a:extLst>
            </p:cNvPr>
            <p:cNvSpPr/>
            <p:nvPr/>
          </p:nvSpPr>
          <p:spPr>
            <a:xfrm>
              <a:off x="343683" y="1441528"/>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pPr algn="ctr"/>
              <a:endParaRPr lang="en-US"/>
            </a:p>
          </p:txBody>
        </p:sp>
        <p:sp>
          <p:nvSpPr>
            <p:cNvPr id="54" name="Oval 53">
              <a:extLst>
                <a:ext uri="{FF2B5EF4-FFF2-40B4-BE49-F238E27FC236}">
                  <a16:creationId xmlns:a16="http://schemas.microsoft.com/office/drawing/2014/main" id="{1E2E9F33-1249-D748-DFDD-4E2B05F6C7CF}"/>
                </a:ext>
              </a:extLst>
            </p:cNvPr>
            <p:cNvSpPr/>
            <p:nvPr/>
          </p:nvSpPr>
          <p:spPr>
            <a:xfrm>
              <a:off x="789639" y="2180634"/>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Oval 55">
              <a:extLst>
                <a:ext uri="{FF2B5EF4-FFF2-40B4-BE49-F238E27FC236}">
                  <a16:creationId xmlns:a16="http://schemas.microsoft.com/office/drawing/2014/main" id="{0BF216B1-06A2-E91E-7AED-9C25BFCF05C6}"/>
                </a:ext>
              </a:extLst>
            </p:cNvPr>
            <p:cNvSpPr/>
            <p:nvPr/>
          </p:nvSpPr>
          <p:spPr>
            <a:xfrm>
              <a:off x="1034021" y="2919199"/>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8" name="Oval 57">
              <a:extLst>
                <a:ext uri="{FF2B5EF4-FFF2-40B4-BE49-F238E27FC236}">
                  <a16:creationId xmlns:a16="http://schemas.microsoft.com/office/drawing/2014/main" id="{5D1F4EB7-C997-4C22-2E39-C556C9250FBA}"/>
                </a:ext>
              </a:extLst>
            </p:cNvPr>
            <p:cNvSpPr/>
            <p:nvPr/>
          </p:nvSpPr>
          <p:spPr>
            <a:xfrm>
              <a:off x="1112050" y="365830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Oval 59">
              <a:extLst>
                <a:ext uri="{FF2B5EF4-FFF2-40B4-BE49-F238E27FC236}">
                  <a16:creationId xmlns:a16="http://schemas.microsoft.com/office/drawing/2014/main" id="{D0E12B4C-66F1-D7F5-7074-3444D56EFC5F}"/>
                </a:ext>
              </a:extLst>
            </p:cNvPr>
            <p:cNvSpPr/>
            <p:nvPr/>
          </p:nvSpPr>
          <p:spPr>
            <a:xfrm>
              <a:off x="1034021" y="439741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4BA1A954-D8A1-A3FE-3E81-522C48D31102}"/>
                </a:ext>
              </a:extLst>
            </p:cNvPr>
            <p:cNvSpPr/>
            <p:nvPr/>
          </p:nvSpPr>
          <p:spPr>
            <a:xfrm>
              <a:off x="789639" y="513597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4" name="Oval 63">
              <a:extLst>
                <a:ext uri="{FF2B5EF4-FFF2-40B4-BE49-F238E27FC236}">
                  <a16:creationId xmlns:a16="http://schemas.microsoft.com/office/drawing/2014/main" id="{64B591A3-B9E6-0A48-7AC5-16EEF6D3D027}"/>
                </a:ext>
              </a:extLst>
            </p:cNvPr>
            <p:cNvSpPr/>
            <p:nvPr/>
          </p:nvSpPr>
          <p:spPr>
            <a:xfrm>
              <a:off x="343683" y="587508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9" name="TextBox 68">
              <a:extLst>
                <a:ext uri="{FF2B5EF4-FFF2-40B4-BE49-F238E27FC236}">
                  <a16:creationId xmlns:a16="http://schemas.microsoft.com/office/drawing/2014/main" id="{A82D91D9-6452-A51D-C044-58DE3712008E}"/>
                </a:ext>
              </a:extLst>
            </p:cNvPr>
            <p:cNvSpPr txBox="1"/>
            <p:nvPr/>
          </p:nvSpPr>
          <p:spPr>
            <a:xfrm>
              <a:off x="504825" y="1564642"/>
              <a:ext cx="284814" cy="369332"/>
            </a:xfrm>
            <a:prstGeom prst="rect">
              <a:avLst/>
            </a:prstGeom>
            <a:noFill/>
          </p:spPr>
          <p:txBody>
            <a:bodyPr wrap="square" rtlCol="0">
              <a:spAutoFit/>
            </a:bodyPr>
            <a:lstStyle/>
            <a:p>
              <a:r>
                <a:rPr lang="vi-VN"/>
                <a:t>1</a:t>
              </a:r>
              <a:endParaRPr lang="en-US"/>
            </a:p>
          </p:txBody>
        </p:sp>
        <p:sp>
          <p:nvSpPr>
            <p:cNvPr id="70" name="TextBox 69">
              <a:extLst>
                <a:ext uri="{FF2B5EF4-FFF2-40B4-BE49-F238E27FC236}">
                  <a16:creationId xmlns:a16="http://schemas.microsoft.com/office/drawing/2014/main" id="{EC903926-F066-C4BF-CF42-9A59D40A0E69}"/>
                </a:ext>
              </a:extLst>
            </p:cNvPr>
            <p:cNvSpPr txBox="1"/>
            <p:nvPr/>
          </p:nvSpPr>
          <p:spPr>
            <a:xfrm>
              <a:off x="937812" y="2303204"/>
              <a:ext cx="284814" cy="369332"/>
            </a:xfrm>
            <a:prstGeom prst="rect">
              <a:avLst/>
            </a:prstGeom>
            <a:noFill/>
          </p:spPr>
          <p:txBody>
            <a:bodyPr wrap="square" rtlCol="0">
              <a:spAutoFit/>
            </a:bodyPr>
            <a:lstStyle/>
            <a:p>
              <a:r>
                <a:rPr lang="vi-VN"/>
                <a:t>2</a:t>
              </a:r>
              <a:endParaRPr lang="en-US"/>
            </a:p>
          </p:txBody>
        </p:sp>
        <p:sp>
          <p:nvSpPr>
            <p:cNvPr id="71" name="TextBox 70">
              <a:extLst>
                <a:ext uri="{FF2B5EF4-FFF2-40B4-BE49-F238E27FC236}">
                  <a16:creationId xmlns:a16="http://schemas.microsoft.com/office/drawing/2014/main" id="{94E6F586-6B4E-51B6-0404-907FF7AFD2D5}"/>
                </a:ext>
              </a:extLst>
            </p:cNvPr>
            <p:cNvSpPr txBox="1"/>
            <p:nvPr/>
          </p:nvSpPr>
          <p:spPr>
            <a:xfrm>
              <a:off x="1199394" y="3042313"/>
              <a:ext cx="284814" cy="369332"/>
            </a:xfrm>
            <a:prstGeom prst="rect">
              <a:avLst/>
            </a:prstGeom>
            <a:noFill/>
          </p:spPr>
          <p:txBody>
            <a:bodyPr wrap="square" rtlCol="0">
              <a:spAutoFit/>
            </a:bodyPr>
            <a:lstStyle/>
            <a:p>
              <a:r>
                <a:rPr lang="vi-VN"/>
                <a:t>3</a:t>
              </a:r>
              <a:endParaRPr lang="en-US"/>
            </a:p>
          </p:txBody>
        </p:sp>
        <p:sp>
          <p:nvSpPr>
            <p:cNvPr id="72" name="TextBox 71">
              <a:extLst>
                <a:ext uri="{FF2B5EF4-FFF2-40B4-BE49-F238E27FC236}">
                  <a16:creationId xmlns:a16="http://schemas.microsoft.com/office/drawing/2014/main" id="{53542492-D45D-4171-51E9-A7F1EC6356E1}"/>
                </a:ext>
              </a:extLst>
            </p:cNvPr>
            <p:cNvSpPr txBox="1"/>
            <p:nvPr/>
          </p:nvSpPr>
          <p:spPr>
            <a:xfrm>
              <a:off x="1262792" y="3780875"/>
              <a:ext cx="284814" cy="369332"/>
            </a:xfrm>
            <a:prstGeom prst="rect">
              <a:avLst/>
            </a:prstGeom>
            <a:noFill/>
          </p:spPr>
          <p:txBody>
            <a:bodyPr wrap="square" rtlCol="0">
              <a:spAutoFit/>
            </a:bodyPr>
            <a:lstStyle/>
            <a:p>
              <a:r>
                <a:rPr lang="vi-VN"/>
                <a:t>4</a:t>
              </a:r>
              <a:endParaRPr lang="en-US"/>
            </a:p>
          </p:txBody>
        </p:sp>
        <p:sp>
          <p:nvSpPr>
            <p:cNvPr id="73" name="TextBox 72">
              <a:extLst>
                <a:ext uri="{FF2B5EF4-FFF2-40B4-BE49-F238E27FC236}">
                  <a16:creationId xmlns:a16="http://schemas.microsoft.com/office/drawing/2014/main" id="{B789C1F3-C1EC-B3B4-1512-FE103E732EFA}"/>
                </a:ext>
              </a:extLst>
            </p:cNvPr>
            <p:cNvSpPr txBox="1"/>
            <p:nvPr/>
          </p:nvSpPr>
          <p:spPr>
            <a:xfrm>
              <a:off x="1199394" y="4520525"/>
              <a:ext cx="284814" cy="369332"/>
            </a:xfrm>
            <a:prstGeom prst="rect">
              <a:avLst/>
            </a:prstGeom>
            <a:noFill/>
          </p:spPr>
          <p:txBody>
            <a:bodyPr wrap="square" rtlCol="0">
              <a:spAutoFit/>
            </a:bodyPr>
            <a:lstStyle/>
            <a:p>
              <a:r>
                <a:rPr lang="vi-VN"/>
                <a:t>5</a:t>
              </a:r>
              <a:endParaRPr lang="en-US"/>
            </a:p>
          </p:txBody>
        </p:sp>
        <p:sp>
          <p:nvSpPr>
            <p:cNvPr id="74" name="TextBox 73">
              <a:extLst>
                <a:ext uri="{FF2B5EF4-FFF2-40B4-BE49-F238E27FC236}">
                  <a16:creationId xmlns:a16="http://schemas.microsoft.com/office/drawing/2014/main" id="{FC5B6C63-9DA4-E9BA-F9F7-33ED360B8555}"/>
                </a:ext>
              </a:extLst>
            </p:cNvPr>
            <p:cNvSpPr txBox="1"/>
            <p:nvPr/>
          </p:nvSpPr>
          <p:spPr>
            <a:xfrm>
              <a:off x="937812" y="5259310"/>
              <a:ext cx="284814" cy="369332"/>
            </a:xfrm>
            <a:prstGeom prst="rect">
              <a:avLst/>
            </a:prstGeom>
            <a:noFill/>
          </p:spPr>
          <p:txBody>
            <a:bodyPr wrap="square" rtlCol="0">
              <a:spAutoFit/>
            </a:bodyPr>
            <a:lstStyle/>
            <a:p>
              <a:r>
                <a:rPr lang="vi-VN"/>
                <a:t>6</a:t>
              </a:r>
              <a:endParaRPr lang="en-US"/>
            </a:p>
          </p:txBody>
        </p:sp>
        <p:sp>
          <p:nvSpPr>
            <p:cNvPr id="75" name="TextBox 74">
              <a:extLst>
                <a:ext uri="{FF2B5EF4-FFF2-40B4-BE49-F238E27FC236}">
                  <a16:creationId xmlns:a16="http://schemas.microsoft.com/office/drawing/2014/main" id="{2E33F187-5B77-194D-BE75-B21BA10EF6B2}"/>
                </a:ext>
              </a:extLst>
            </p:cNvPr>
            <p:cNvSpPr txBox="1"/>
            <p:nvPr/>
          </p:nvSpPr>
          <p:spPr>
            <a:xfrm>
              <a:off x="504825" y="5998193"/>
              <a:ext cx="284814" cy="369332"/>
            </a:xfrm>
            <a:prstGeom prst="rect">
              <a:avLst/>
            </a:prstGeom>
            <a:noFill/>
          </p:spPr>
          <p:txBody>
            <a:bodyPr wrap="square" rtlCol="0">
              <a:spAutoFit/>
            </a:bodyPr>
            <a:lstStyle/>
            <a:p>
              <a:r>
                <a:rPr lang="vi-VN"/>
                <a:t>7</a:t>
              </a:r>
              <a:endParaRPr lang="en-US"/>
            </a:p>
          </p:txBody>
        </p:sp>
      </p:grpSp>
      <p:sp>
        <p:nvSpPr>
          <p:cNvPr id="79" name="任意多边形 9">
            <a:extLst>
              <a:ext uri="{FF2B5EF4-FFF2-40B4-BE49-F238E27FC236}">
                <a16:creationId xmlns:a16="http://schemas.microsoft.com/office/drawing/2014/main" id="{9BDE9454-59DC-A7C1-588B-BF8CB84F0655}"/>
              </a:ext>
            </a:extLst>
          </p:cNvPr>
          <p:cNvSpPr>
            <a:spLocks noChangeArrowheads="1"/>
          </p:cNvSpPr>
          <p:nvPr>
            <p:custDataLst>
              <p:tags r:id="rId2"/>
            </p:custDataLst>
          </p:nvPr>
        </p:nvSpPr>
        <p:spPr bwMode="auto">
          <a:xfrm rot="10800000">
            <a:off x="2941943" y="-1631401"/>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80" name="组合 2">
            <a:extLst>
              <a:ext uri="{FF2B5EF4-FFF2-40B4-BE49-F238E27FC236}">
                <a16:creationId xmlns:a16="http://schemas.microsoft.com/office/drawing/2014/main" id="{7C0BADAB-CC38-6D66-EA11-F3CE88E28388}"/>
              </a:ext>
            </a:extLst>
          </p:cNvPr>
          <p:cNvGrpSpPr/>
          <p:nvPr/>
        </p:nvGrpSpPr>
        <p:grpSpPr>
          <a:xfrm rot="16200000">
            <a:off x="5692550" y="-1465993"/>
            <a:ext cx="1356784" cy="1354667"/>
            <a:chOff x="3571727" y="2751665"/>
            <a:chExt cx="1356784" cy="1354667"/>
          </a:xfrm>
        </p:grpSpPr>
        <p:sp>
          <p:nvSpPr>
            <p:cNvPr id="81" name="PA_椭圆 8">
              <a:extLst>
                <a:ext uri="{FF2B5EF4-FFF2-40B4-BE49-F238E27FC236}">
                  <a16:creationId xmlns:a16="http://schemas.microsoft.com/office/drawing/2014/main" id="{E4F07A07-B2C9-6399-BC1D-F8EFD0FA73BB}"/>
                </a:ext>
              </a:extLst>
            </p:cNvPr>
            <p:cNvSpPr>
              <a:spLocks noChangeArrowheads="1"/>
            </p:cNvSpPr>
            <p:nvPr>
              <p:custDataLst>
                <p:tags r:id="rId5"/>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82" name="PA_文本框 6">
              <a:extLst>
                <a:ext uri="{FF2B5EF4-FFF2-40B4-BE49-F238E27FC236}">
                  <a16:creationId xmlns:a16="http://schemas.microsoft.com/office/drawing/2014/main" id="{C9313D1D-C1D6-993E-C33C-AD992A1F58C5}"/>
                </a:ext>
              </a:extLst>
            </p:cNvPr>
            <p:cNvSpPr txBox="1"/>
            <p:nvPr>
              <p:custDataLst>
                <p:tags r:id="rId6"/>
              </p:custDataLst>
            </p:nvPr>
          </p:nvSpPr>
          <p:spPr>
            <a:xfrm>
              <a:off x="3721706" y="2927847"/>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03</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sp>
        <p:nvSpPr>
          <p:cNvPr id="83" name="PA_椭圆 23">
            <a:extLst>
              <a:ext uri="{FF2B5EF4-FFF2-40B4-BE49-F238E27FC236}">
                <a16:creationId xmlns:a16="http://schemas.microsoft.com/office/drawing/2014/main" id="{775C67AD-2067-6D66-FA1B-CBAA12E6B102}"/>
              </a:ext>
            </a:extLst>
          </p:cNvPr>
          <p:cNvSpPr>
            <a:spLocks noChangeArrowheads="1"/>
          </p:cNvSpPr>
          <p:nvPr>
            <p:custDataLst>
              <p:tags r:id="rId3"/>
            </p:custDataLst>
          </p:nvPr>
        </p:nvSpPr>
        <p:spPr bwMode="auto">
          <a:xfrm rot="16200000">
            <a:off x="4261625" y="-1487263"/>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84" name="PA_椭圆 23">
            <a:extLst>
              <a:ext uri="{FF2B5EF4-FFF2-40B4-BE49-F238E27FC236}">
                <a16:creationId xmlns:a16="http://schemas.microsoft.com/office/drawing/2014/main" id="{0B259B9E-2213-E22D-3A1A-EBFBA30AF67F}"/>
              </a:ext>
            </a:extLst>
          </p:cNvPr>
          <p:cNvSpPr>
            <a:spLocks noChangeArrowheads="1"/>
          </p:cNvSpPr>
          <p:nvPr>
            <p:custDataLst>
              <p:tags r:id="rId4"/>
            </p:custDataLst>
          </p:nvPr>
        </p:nvSpPr>
        <p:spPr bwMode="auto">
          <a:xfrm rot="16200000">
            <a:off x="7998051" y="-147461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6636C4EE-BE6A-5890-1ED7-5C4135AB1823}"/>
              </a:ext>
            </a:extLst>
          </p:cNvPr>
          <p:cNvSpPr txBox="1"/>
          <p:nvPr/>
        </p:nvSpPr>
        <p:spPr>
          <a:xfrm>
            <a:off x="11744961" y="6486648"/>
            <a:ext cx="453390" cy="369332"/>
          </a:xfrm>
          <a:prstGeom prst="rect">
            <a:avLst/>
          </a:prstGeom>
          <a:noFill/>
        </p:spPr>
        <p:txBody>
          <a:bodyPr wrap="square" rtlCol="0">
            <a:spAutoFit/>
          </a:bodyPr>
          <a:lstStyle/>
          <a:p>
            <a:r>
              <a:rPr lang="vi-VN"/>
              <a:t>12</a:t>
            </a:r>
            <a:endParaRPr lang="en-US"/>
          </a:p>
        </p:txBody>
      </p:sp>
      <p:sp>
        <p:nvSpPr>
          <p:cNvPr id="4" name="TextBox 3">
            <a:extLst>
              <a:ext uri="{FF2B5EF4-FFF2-40B4-BE49-F238E27FC236}">
                <a16:creationId xmlns:a16="http://schemas.microsoft.com/office/drawing/2014/main" id="{A63B374A-78ED-1AA7-0638-20165481ADB4}"/>
              </a:ext>
            </a:extLst>
          </p:cNvPr>
          <p:cNvSpPr txBox="1"/>
          <p:nvPr/>
        </p:nvSpPr>
        <p:spPr>
          <a:xfrm>
            <a:off x="11424143" y="6855980"/>
            <a:ext cx="453389" cy="369332"/>
          </a:xfrm>
          <a:prstGeom prst="rect">
            <a:avLst/>
          </a:prstGeom>
          <a:noFill/>
        </p:spPr>
        <p:txBody>
          <a:bodyPr wrap="square" rtlCol="0">
            <a:spAutoFit/>
          </a:bodyPr>
          <a:lstStyle/>
          <a:p>
            <a:r>
              <a:rPr lang="vi-VN"/>
              <a:t>11</a:t>
            </a:r>
            <a:endParaRPr lang="en-US"/>
          </a:p>
        </p:txBody>
      </p:sp>
      <p:sp>
        <p:nvSpPr>
          <p:cNvPr id="5" name="TextBox 4">
            <a:extLst>
              <a:ext uri="{FF2B5EF4-FFF2-40B4-BE49-F238E27FC236}">
                <a16:creationId xmlns:a16="http://schemas.microsoft.com/office/drawing/2014/main" id="{60CEFA01-AC12-4D45-5F52-4B2F01B01A2D}"/>
              </a:ext>
            </a:extLst>
          </p:cNvPr>
          <p:cNvSpPr txBox="1"/>
          <p:nvPr/>
        </p:nvSpPr>
        <p:spPr>
          <a:xfrm>
            <a:off x="12198350" y="6301982"/>
            <a:ext cx="453389" cy="369332"/>
          </a:xfrm>
          <a:prstGeom prst="rect">
            <a:avLst/>
          </a:prstGeom>
          <a:noFill/>
        </p:spPr>
        <p:txBody>
          <a:bodyPr wrap="square" rtlCol="0">
            <a:spAutoFit/>
          </a:bodyPr>
          <a:lstStyle/>
          <a:p>
            <a:r>
              <a:rPr lang="vi-VN"/>
              <a:t>13</a:t>
            </a:r>
            <a:endParaRPr lang="en-US"/>
          </a:p>
        </p:txBody>
      </p:sp>
      <p:grpSp>
        <p:nvGrpSpPr>
          <p:cNvPr id="6" name="Group 5">
            <a:extLst>
              <a:ext uri="{FF2B5EF4-FFF2-40B4-BE49-F238E27FC236}">
                <a16:creationId xmlns:a16="http://schemas.microsoft.com/office/drawing/2014/main" id="{AD6309DC-0BFD-3846-D6FB-937BA5C714AE}"/>
              </a:ext>
            </a:extLst>
          </p:cNvPr>
          <p:cNvGrpSpPr/>
          <p:nvPr/>
        </p:nvGrpSpPr>
        <p:grpSpPr>
          <a:xfrm>
            <a:off x="6229557" y="184600"/>
            <a:ext cx="5643317" cy="1011635"/>
            <a:chOff x="6229557" y="184600"/>
            <a:chExt cx="5643317" cy="1011635"/>
          </a:xfrm>
        </p:grpSpPr>
        <p:pic>
          <p:nvPicPr>
            <p:cNvPr id="8" name="Picture 2" descr="Hcmute Logo PNG Vector (EPS) Free Download">
              <a:extLst>
                <a:ext uri="{FF2B5EF4-FFF2-40B4-BE49-F238E27FC236}">
                  <a16:creationId xmlns:a16="http://schemas.microsoft.com/office/drawing/2014/main" id="{51FECE4A-77EC-7AC0-C773-67F68E6C57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3475DA-180B-6ABD-5DAF-68689EFD12C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1353199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5" y="82936"/>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Đặc tính hệ thống</a:t>
            </a:r>
          </a:p>
        </p:txBody>
      </p:sp>
      <p:sp>
        <p:nvSpPr>
          <p:cNvPr id="79" name="任意多边形 9">
            <a:extLst>
              <a:ext uri="{FF2B5EF4-FFF2-40B4-BE49-F238E27FC236}">
                <a16:creationId xmlns:a16="http://schemas.microsoft.com/office/drawing/2014/main" id="{9BDE9454-59DC-A7C1-588B-BF8CB84F0655}"/>
              </a:ext>
            </a:extLst>
          </p:cNvPr>
          <p:cNvSpPr>
            <a:spLocks noChangeArrowheads="1"/>
          </p:cNvSpPr>
          <p:nvPr>
            <p:custDataLst>
              <p:tags r:id="rId2"/>
            </p:custDataLst>
          </p:nvPr>
        </p:nvSpPr>
        <p:spPr bwMode="auto">
          <a:xfrm rot="10800000">
            <a:off x="2941943" y="-1631401"/>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80" name="组合 2">
            <a:extLst>
              <a:ext uri="{FF2B5EF4-FFF2-40B4-BE49-F238E27FC236}">
                <a16:creationId xmlns:a16="http://schemas.microsoft.com/office/drawing/2014/main" id="{7C0BADAB-CC38-6D66-EA11-F3CE88E28388}"/>
              </a:ext>
            </a:extLst>
          </p:cNvPr>
          <p:cNvGrpSpPr/>
          <p:nvPr/>
        </p:nvGrpSpPr>
        <p:grpSpPr>
          <a:xfrm rot="16200000">
            <a:off x="5692550" y="-1465993"/>
            <a:ext cx="1356784" cy="1354667"/>
            <a:chOff x="3571727" y="2751665"/>
            <a:chExt cx="1356784" cy="1354667"/>
          </a:xfrm>
        </p:grpSpPr>
        <p:sp>
          <p:nvSpPr>
            <p:cNvPr id="81" name="PA_椭圆 8">
              <a:extLst>
                <a:ext uri="{FF2B5EF4-FFF2-40B4-BE49-F238E27FC236}">
                  <a16:creationId xmlns:a16="http://schemas.microsoft.com/office/drawing/2014/main" id="{E4F07A07-B2C9-6399-BC1D-F8EFD0FA73BB}"/>
                </a:ext>
              </a:extLst>
            </p:cNvPr>
            <p:cNvSpPr>
              <a:spLocks noChangeArrowheads="1"/>
            </p:cNvSpPr>
            <p:nvPr>
              <p:custDataLst>
                <p:tags r:id="rId5"/>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82" name="PA_文本框 6">
              <a:extLst>
                <a:ext uri="{FF2B5EF4-FFF2-40B4-BE49-F238E27FC236}">
                  <a16:creationId xmlns:a16="http://schemas.microsoft.com/office/drawing/2014/main" id="{C9313D1D-C1D6-993E-C33C-AD992A1F58C5}"/>
                </a:ext>
              </a:extLst>
            </p:cNvPr>
            <p:cNvSpPr txBox="1"/>
            <p:nvPr>
              <p:custDataLst>
                <p:tags r:id="rId6"/>
              </p:custDataLst>
            </p:nvPr>
          </p:nvSpPr>
          <p:spPr>
            <a:xfrm>
              <a:off x="3721706" y="2927847"/>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03</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sp>
        <p:nvSpPr>
          <p:cNvPr id="83" name="PA_椭圆 23">
            <a:extLst>
              <a:ext uri="{FF2B5EF4-FFF2-40B4-BE49-F238E27FC236}">
                <a16:creationId xmlns:a16="http://schemas.microsoft.com/office/drawing/2014/main" id="{775C67AD-2067-6D66-FA1B-CBAA12E6B102}"/>
              </a:ext>
            </a:extLst>
          </p:cNvPr>
          <p:cNvSpPr>
            <a:spLocks noChangeArrowheads="1"/>
          </p:cNvSpPr>
          <p:nvPr>
            <p:custDataLst>
              <p:tags r:id="rId3"/>
            </p:custDataLst>
          </p:nvPr>
        </p:nvSpPr>
        <p:spPr bwMode="auto">
          <a:xfrm rot="16200000">
            <a:off x="4261625" y="-1487263"/>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84" name="PA_椭圆 23">
            <a:extLst>
              <a:ext uri="{FF2B5EF4-FFF2-40B4-BE49-F238E27FC236}">
                <a16:creationId xmlns:a16="http://schemas.microsoft.com/office/drawing/2014/main" id="{0B259B9E-2213-E22D-3A1A-EBFBA30AF67F}"/>
              </a:ext>
            </a:extLst>
          </p:cNvPr>
          <p:cNvSpPr>
            <a:spLocks noChangeArrowheads="1"/>
          </p:cNvSpPr>
          <p:nvPr>
            <p:custDataLst>
              <p:tags r:id="rId4"/>
            </p:custDataLst>
          </p:nvPr>
        </p:nvSpPr>
        <p:spPr bwMode="auto">
          <a:xfrm rot="16200000">
            <a:off x="7998051" y="-147461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3" name="Freeform: Shape 12">
            <a:extLst>
              <a:ext uri="{FF2B5EF4-FFF2-40B4-BE49-F238E27FC236}">
                <a16:creationId xmlns:a16="http://schemas.microsoft.com/office/drawing/2014/main" id="{C3094F59-D8FE-EEF3-BB13-A7DCB76A9C8B}"/>
              </a:ext>
            </a:extLst>
          </p:cNvPr>
          <p:cNvSpPr/>
          <p:nvPr/>
        </p:nvSpPr>
        <p:spPr>
          <a:xfrm>
            <a:off x="786576" y="1633382"/>
            <a:ext cx="11061741"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537805" tIns="35560" rIns="35560" bIns="35560" numCol="1" spcCol="1270" anchor="ctr" anchorCtr="0">
            <a:noAutofit/>
          </a:bodyPr>
          <a:lstStyle/>
          <a:p>
            <a:pPr defTabSz="622300">
              <a:lnSpc>
                <a:spcPct val="90000"/>
              </a:lnSpc>
              <a:spcBef>
                <a:spcPct val="0"/>
              </a:spcBef>
              <a:spcAft>
                <a:spcPct val="35000"/>
              </a:spcAft>
              <a:defRPr/>
            </a:pPr>
            <a:r>
              <a:rPr lang="vi-VN">
                <a:latin typeface="Noto Sans" panose="020B0502040504020204" pitchFamily="34" charset="0"/>
                <a:ea typeface="Noto Sans" panose="020B0502040504020204" pitchFamily="34" charset="0"/>
                <a:cs typeface="Noto Sans" panose="020B0502040504020204" pitchFamily="34" charset="0"/>
              </a:rPr>
              <a:t>Cảm biến thiết kế với dãy điện áp hoạt động rộng, đáp ứng được nhiều ứng dụng khác nhau.</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5" name="Freeform: Shape 14">
            <a:extLst>
              <a:ext uri="{FF2B5EF4-FFF2-40B4-BE49-F238E27FC236}">
                <a16:creationId xmlns:a16="http://schemas.microsoft.com/office/drawing/2014/main" id="{05E5B01F-E402-4913-4C98-A5D04F6BE3A7}"/>
              </a:ext>
            </a:extLst>
          </p:cNvPr>
          <p:cNvSpPr/>
          <p:nvPr/>
        </p:nvSpPr>
        <p:spPr>
          <a:xfrm>
            <a:off x="1272089" y="2649382"/>
            <a:ext cx="10576227"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537805" tIns="35560" rIns="35560" bIns="35560" numCol="1" spcCol="1270" anchor="ctr" anchorCtr="0">
            <a:noAutofit/>
          </a:bodyPr>
          <a:lstStyle/>
          <a:p>
            <a:pPr defTabSz="622300">
              <a:lnSpc>
                <a:spcPct val="90000"/>
              </a:lnSpc>
              <a:spcBef>
                <a:spcPct val="0"/>
              </a:spcBef>
              <a:spcAft>
                <a:spcPct val="35000"/>
              </a:spcAft>
              <a:defRPr/>
            </a:pPr>
            <a:r>
              <a:rPr lang="vi-VN">
                <a:latin typeface="Noto Sans" panose="020B0502040504020204" pitchFamily="34" charset="0"/>
                <a:ea typeface="Noto Sans" panose="020B0502040504020204" pitchFamily="34" charset="0"/>
                <a:cs typeface="Noto Sans" panose="020B0502040504020204" pitchFamily="34" charset="0"/>
              </a:rPr>
              <a:t>Trạm thu thập dữ liệu tự kiểm soát năng lượng để duy trì hoạt động lâu dài không cần sạc.</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7" name="Freeform: Shape 16">
            <a:extLst>
              <a:ext uri="{FF2B5EF4-FFF2-40B4-BE49-F238E27FC236}">
                <a16:creationId xmlns:a16="http://schemas.microsoft.com/office/drawing/2014/main" id="{4BE6F16D-617E-8437-649C-6E9624B6E2D5}"/>
              </a:ext>
            </a:extLst>
          </p:cNvPr>
          <p:cNvSpPr/>
          <p:nvPr/>
        </p:nvSpPr>
        <p:spPr>
          <a:xfrm>
            <a:off x="1421102" y="3665382"/>
            <a:ext cx="10427214" cy="677550"/>
          </a:xfrm>
          <a:custGeom>
            <a:avLst/>
            <a:gdLst>
              <a:gd name="connsiteX0" fmla="*/ 0 w 6907174"/>
              <a:gd name="connsiteY0" fmla="*/ 0 h 677550"/>
              <a:gd name="connsiteX1" fmla="*/ 6907174 w 6907174"/>
              <a:gd name="connsiteY1" fmla="*/ 0 h 677550"/>
              <a:gd name="connsiteX2" fmla="*/ 6907174 w 6907174"/>
              <a:gd name="connsiteY2" fmla="*/ 677550 h 677550"/>
              <a:gd name="connsiteX3" fmla="*/ 0 w 6907174"/>
              <a:gd name="connsiteY3" fmla="*/ 677550 h 677550"/>
              <a:gd name="connsiteX4" fmla="*/ 0 w 6907174"/>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677550">
                <a:moveTo>
                  <a:pt x="0" y="0"/>
                </a:moveTo>
                <a:lnTo>
                  <a:pt x="6907174" y="0"/>
                </a:lnTo>
                <a:lnTo>
                  <a:pt x="6907174" y="677550"/>
                </a:lnTo>
                <a:lnTo>
                  <a:pt x="0" y="677550"/>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537805" tIns="35560" rIns="35560" bIns="35560" numCol="1" spcCol="1270" anchor="ctr" anchorCtr="0">
            <a:noAutofit/>
          </a:bodyPr>
          <a:lstStyle/>
          <a:p>
            <a:pPr lvl="0" indent="0" defTabSz="622300">
              <a:lnSpc>
                <a:spcPct val="90000"/>
              </a:lnSpc>
              <a:spcBef>
                <a:spcPct val="0"/>
              </a:spcBef>
              <a:spcAft>
                <a:spcPct val="35000"/>
              </a:spcAft>
              <a:buNone/>
              <a:defRPr/>
            </a:pPr>
            <a:r>
              <a:rPr lang="en-US" err="1">
                <a:latin typeface="Noto Sans" panose="020B0502040504020204" pitchFamily="34" charset="0"/>
                <a:ea typeface="Noto Sans" panose="020B0502040504020204" pitchFamily="34" charset="0"/>
                <a:cs typeface="Noto Sans" panose="020B0502040504020204" pitchFamily="34" charset="0"/>
              </a:rPr>
              <a:t>Ứng</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dụng</a:t>
            </a:r>
            <a:r>
              <a:rPr lang="en-US">
                <a:latin typeface="Noto Sans" panose="020B0502040504020204" pitchFamily="34" charset="0"/>
                <a:ea typeface="Noto Sans" panose="020B0502040504020204" pitchFamily="34" charset="0"/>
                <a:cs typeface="Noto Sans" panose="020B0502040504020204" pitchFamily="34" charset="0"/>
              </a:rPr>
              <a:t> MR </a:t>
            </a:r>
            <a:r>
              <a:rPr lang="en-US" err="1">
                <a:latin typeface="Noto Sans" panose="020B0502040504020204" pitchFamily="34" charset="0"/>
                <a:ea typeface="Noto Sans" panose="020B0502040504020204" pitchFamily="34" charset="0"/>
                <a:cs typeface="Noto Sans" panose="020B0502040504020204" pitchFamily="34" charset="0"/>
              </a:rPr>
              <a:t>đảm</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bảo</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có</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tần</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số</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quét</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ổn</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định</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trên</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thiết</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bị</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có</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thể</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chạy</a:t>
            </a:r>
            <a:r>
              <a:rPr lang="en-US">
                <a:latin typeface="Noto Sans" panose="020B0502040504020204" pitchFamily="34" charset="0"/>
                <a:ea typeface="Noto Sans" panose="020B0502040504020204" pitchFamily="34" charset="0"/>
                <a:cs typeface="Noto Sans" panose="020B0502040504020204" pitchFamily="34" charset="0"/>
              </a:rPr>
              <a:t> XR </a:t>
            </a:r>
            <a:r>
              <a:rPr lang="en-US" err="1">
                <a:latin typeface="Noto Sans" panose="020B0502040504020204" pitchFamily="34" charset="0"/>
                <a:ea typeface="Noto Sans" panose="020B0502040504020204" pitchFamily="34" charset="0"/>
                <a:cs typeface="Noto Sans" panose="020B0502040504020204" pitchFamily="34" charset="0"/>
              </a:rPr>
              <a:t>thông</a:t>
            </a:r>
            <a:r>
              <a:rPr lang="en-US">
                <a:latin typeface="Noto Sans" panose="020B0502040504020204" pitchFamily="34" charset="0"/>
                <a:ea typeface="Noto Sans" panose="020B0502040504020204" pitchFamily="34" charset="0"/>
                <a:cs typeface="Noto Sans" panose="020B0502040504020204" pitchFamily="34" charset="0"/>
              </a:rPr>
              <a:t> </a:t>
            </a:r>
            <a:r>
              <a:rPr lang="en-US" err="1">
                <a:latin typeface="Noto Sans" panose="020B0502040504020204" pitchFamily="34" charset="0"/>
                <a:ea typeface="Noto Sans" panose="020B0502040504020204" pitchFamily="34" charset="0"/>
                <a:cs typeface="Noto Sans" panose="020B0502040504020204" pitchFamily="34" charset="0"/>
              </a:rPr>
              <a:t>dụng</a:t>
            </a:r>
            <a:r>
              <a:rPr lang="en-US">
                <a:latin typeface="Noto Sans" panose="020B0502040504020204" pitchFamily="34" charset="0"/>
                <a:ea typeface="Noto Sans" panose="020B0502040504020204" pitchFamily="34" charset="0"/>
                <a:cs typeface="Noto Sans" panose="020B0502040504020204" pitchFamily="34" charset="0"/>
              </a:rPr>
              <a:t>.</a:t>
            </a:r>
          </a:p>
        </p:txBody>
      </p:sp>
      <p:sp>
        <p:nvSpPr>
          <p:cNvPr id="19" name="Freeform: Shape 18">
            <a:extLst>
              <a:ext uri="{FF2B5EF4-FFF2-40B4-BE49-F238E27FC236}">
                <a16:creationId xmlns:a16="http://schemas.microsoft.com/office/drawing/2014/main" id="{CDB8B9D2-503E-C7D5-0D75-1781F0B0D632}"/>
              </a:ext>
            </a:extLst>
          </p:cNvPr>
          <p:cNvSpPr/>
          <p:nvPr/>
        </p:nvSpPr>
        <p:spPr>
          <a:xfrm>
            <a:off x="1272090" y="4681382"/>
            <a:ext cx="10576226"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537805" tIns="35560" rIns="35560" bIns="35560" numCol="1" spcCol="1270" anchor="ctr" anchorCtr="0">
            <a:noAutofit/>
          </a:bodyPr>
          <a:lstStyle/>
          <a:p>
            <a:pPr lvl="0" indent="0" defTabSz="622300">
              <a:lnSpc>
                <a:spcPct val="90000"/>
              </a:lnSpc>
              <a:spcBef>
                <a:spcPct val="0"/>
              </a:spcBef>
              <a:spcAft>
                <a:spcPct val="35000"/>
              </a:spcAft>
              <a:buNone/>
              <a:defRPr/>
            </a:pPr>
            <a:r>
              <a:rPr lang="vi-VN">
                <a:latin typeface="Noto Sans" panose="020B0502040504020204" pitchFamily="34" charset="0"/>
                <a:ea typeface="Noto Sans" panose="020B0502040504020204" pitchFamily="34" charset="0"/>
                <a:cs typeface="Noto Sans" panose="020B0502040504020204" pitchFamily="34" charset="0"/>
              </a:rPr>
              <a:t>Các tiến trình xử lý được bố trí hợp lý, tạo cảm giác thoải mái cho người sử dụng.</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21" name="Freeform: Shape 20">
            <a:extLst>
              <a:ext uri="{FF2B5EF4-FFF2-40B4-BE49-F238E27FC236}">
                <a16:creationId xmlns:a16="http://schemas.microsoft.com/office/drawing/2014/main" id="{F19B4BFC-D590-218D-A3A8-C0632250B02D}"/>
              </a:ext>
            </a:extLst>
          </p:cNvPr>
          <p:cNvSpPr/>
          <p:nvPr/>
        </p:nvSpPr>
        <p:spPr>
          <a:xfrm>
            <a:off x="786576" y="5697382"/>
            <a:ext cx="11061740"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537805" tIns="35560" rIns="35560" bIns="35560" numCol="1" spcCol="1270" anchor="ctr" anchorCtr="0">
            <a:noAutofit/>
          </a:bodyPr>
          <a:lstStyle/>
          <a:p>
            <a:pPr lvl="0" indent="0" defTabSz="622300">
              <a:lnSpc>
                <a:spcPct val="90000"/>
              </a:lnSpc>
              <a:spcBef>
                <a:spcPct val="0"/>
              </a:spcBef>
              <a:spcAft>
                <a:spcPct val="35000"/>
              </a:spcAft>
              <a:buNone/>
              <a:defRPr/>
            </a:pPr>
            <a:r>
              <a:rPr lang="vi-VN">
                <a:latin typeface="Noto Sans" panose="020B0502040504020204" pitchFamily="34" charset="0"/>
                <a:ea typeface="Noto Sans" panose="020B0502040504020204" pitchFamily="34" charset="0"/>
                <a:cs typeface="Noto Sans" panose="020B0502040504020204" pitchFamily="34" charset="0"/>
              </a:rPr>
              <a:t>Tương thích đa nền tảng, đảm bảo ứng dụng hoạt động tốt trên nhiều thiết bị khác nhau.</a:t>
            </a:r>
            <a:endParaRPr lang="en-US">
              <a:latin typeface="Noto Sans" panose="020B0502040504020204" pitchFamily="34" charset="0"/>
              <a:ea typeface="Noto Sans" panose="020B0502040504020204" pitchFamily="34" charset="0"/>
              <a:cs typeface="Noto Sans" panose="020B0502040504020204" pitchFamily="34" charset="0"/>
            </a:endParaRPr>
          </a:p>
        </p:txBody>
      </p:sp>
      <p:grpSp>
        <p:nvGrpSpPr>
          <p:cNvPr id="25" name="Group 24">
            <a:extLst>
              <a:ext uri="{FF2B5EF4-FFF2-40B4-BE49-F238E27FC236}">
                <a16:creationId xmlns:a16="http://schemas.microsoft.com/office/drawing/2014/main" id="{572C809E-FEA5-11C5-7498-61E86414C8FF}"/>
              </a:ext>
            </a:extLst>
          </p:cNvPr>
          <p:cNvGrpSpPr/>
          <p:nvPr/>
        </p:nvGrpSpPr>
        <p:grpSpPr>
          <a:xfrm>
            <a:off x="-5851394" y="357414"/>
            <a:ext cx="7695965" cy="7293488"/>
            <a:chOff x="-5851394" y="357414"/>
            <a:chExt cx="7695965" cy="7293488"/>
          </a:xfrm>
        </p:grpSpPr>
        <p:sp>
          <p:nvSpPr>
            <p:cNvPr id="23" name="Block Arc 22">
              <a:extLst>
                <a:ext uri="{FF2B5EF4-FFF2-40B4-BE49-F238E27FC236}">
                  <a16:creationId xmlns:a16="http://schemas.microsoft.com/office/drawing/2014/main" id="{B8579CD9-522A-5852-591C-282923BFA3AA}"/>
                </a:ext>
              </a:extLst>
            </p:cNvPr>
            <p:cNvSpPr/>
            <p:nvPr/>
          </p:nvSpPr>
          <p:spPr>
            <a:xfrm rot="698530">
              <a:off x="-5851394" y="357414"/>
              <a:ext cx="7293488" cy="7293488"/>
            </a:xfrm>
            <a:prstGeom prst="blockArc">
              <a:avLst>
                <a:gd name="adj1" fmla="val 17411457"/>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Oval 13">
              <a:extLst>
                <a:ext uri="{FF2B5EF4-FFF2-40B4-BE49-F238E27FC236}">
                  <a16:creationId xmlns:a16="http://schemas.microsoft.com/office/drawing/2014/main" id="{637F1276-1600-C1C2-2D6B-8503B809B077}"/>
                </a:ext>
              </a:extLst>
            </p:cNvPr>
            <p:cNvSpPr/>
            <p:nvPr/>
          </p:nvSpPr>
          <p:spPr>
            <a:xfrm>
              <a:off x="363108" y="1548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Oval 15">
              <a:extLst>
                <a:ext uri="{FF2B5EF4-FFF2-40B4-BE49-F238E27FC236}">
                  <a16:creationId xmlns:a16="http://schemas.microsoft.com/office/drawing/2014/main" id="{FC75FB6E-83CC-05CA-6C53-F9B7F0E024CC}"/>
                </a:ext>
              </a:extLst>
            </p:cNvPr>
            <p:cNvSpPr/>
            <p:nvPr/>
          </p:nvSpPr>
          <p:spPr>
            <a:xfrm>
              <a:off x="848621" y="2564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Oval 17">
              <a:extLst>
                <a:ext uri="{FF2B5EF4-FFF2-40B4-BE49-F238E27FC236}">
                  <a16:creationId xmlns:a16="http://schemas.microsoft.com/office/drawing/2014/main" id="{2FC53404-28F3-94D0-0DAE-3EF76B647E2E}"/>
                </a:ext>
              </a:extLst>
            </p:cNvPr>
            <p:cNvSpPr/>
            <p:nvPr/>
          </p:nvSpPr>
          <p:spPr>
            <a:xfrm>
              <a:off x="997634" y="3580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Oval 19">
              <a:extLst>
                <a:ext uri="{FF2B5EF4-FFF2-40B4-BE49-F238E27FC236}">
                  <a16:creationId xmlns:a16="http://schemas.microsoft.com/office/drawing/2014/main" id="{C782AC61-F437-DBCD-E7D4-E224502A8D50}"/>
                </a:ext>
              </a:extLst>
            </p:cNvPr>
            <p:cNvSpPr/>
            <p:nvPr/>
          </p:nvSpPr>
          <p:spPr>
            <a:xfrm>
              <a:off x="848621" y="4596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Oval 21">
              <a:extLst>
                <a:ext uri="{FF2B5EF4-FFF2-40B4-BE49-F238E27FC236}">
                  <a16:creationId xmlns:a16="http://schemas.microsoft.com/office/drawing/2014/main" id="{81929673-9A57-2997-8E76-B9A8914D22FD}"/>
                </a:ext>
              </a:extLst>
            </p:cNvPr>
            <p:cNvSpPr/>
            <p:nvPr/>
          </p:nvSpPr>
          <p:spPr>
            <a:xfrm>
              <a:off x="363108" y="5612688"/>
              <a:ext cx="846937" cy="846937"/>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 name="TextBox 2">
              <a:extLst>
                <a:ext uri="{FF2B5EF4-FFF2-40B4-BE49-F238E27FC236}">
                  <a16:creationId xmlns:a16="http://schemas.microsoft.com/office/drawing/2014/main" id="{22F38E72-E8A5-D923-2873-BFFB97DFE752}"/>
                </a:ext>
              </a:extLst>
            </p:cNvPr>
            <p:cNvSpPr txBox="1"/>
            <p:nvPr/>
          </p:nvSpPr>
          <p:spPr>
            <a:xfrm>
              <a:off x="555900" y="1648496"/>
              <a:ext cx="284814" cy="646331"/>
            </a:xfrm>
            <a:prstGeom prst="rect">
              <a:avLst/>
            </a:prstGeom>
            <a:noFill/>
          </p:spPr>
          <p:txBody>
            <a:bodyPr wrap="square" rtlCol="0">
              <a:spAutoFit/>
            </a:bodyPr>
            <a:lstStyle/>
            <a:p>
              <a:r>
                <a:rPr lang="vi-VN" sz="3600"/>
                <a:t>1</a:t>
              </a:r>
              <a:endParaRPr lang="en-US" sz="3600"/>
            </a:p>
          </p:txBody>
        </p:sp>
        <p:sp>
          <p:nvSpPr>
            <p:cNvPr id="4" name="TextBox 3">
              <a:extLst>
                <a:ext uri="{FF2B5EF4-FFF2-40B4-BE49-F238E27FC236}">
                  <a16:creationId xmlns:a16="http://schemas.microsoft.com/office/drawing/2014/main" id="{43AD8F16-ECEE-4C93-C1E1-6F36CEEAB797}"/>
                </a:ext>
              </a:extLst>
            </p:cNvPr>
            <p:cNvSpPr txBox="1"/>
            <p:nvPr/>
          </p:nvSpPr>
          <p:spPr>
            <a:xfrm>
              <a:off x="1067710" y="2655949"/>
              <a:ext cx="284814" cy="646331"/>
            </a:xfrm>
            <a:prstGeom prst="rect">
              <a:avLst/>
            </a:prstGeom>
            <a:noFill/>
          </p:spPr>
          <p:txBody>
            <a:bodyPr wrap="square" rtlCol="0">
              <a:spAutoFit/>
            </a:bodyPr>
            <a:lstStyle/>
            <a:p>
              <a:r>
                <a:rPr lang="vi-VN" sz="3600"/>
                <a:t>2</a:t>
              </a:r>
              <a:endParaRPr lang="en-US" sz="3600"/>
            </a:p>
          </p:txBody>
        </p:sp>
        <p:sp>
          <p:nvSpPr>
            <p:cNvPr id="5" name="TextBox 4">
              <a:extLst>
                <a:ext uri="{FF2B5EF4-FFF2-40B4-BE49-F238E27FC236}">
                  <a16:creationId xmlns:a16="http://schemas.microsoft.com/office/drawing/2014/main" id="{4BEA505D-86E0-3E4D-F9DF-2E7BD2AD3435}"/>
                </a:ext>
              </a:extLst>
            </p:cNvPr>
            <p:cNvSpPr txBox="1"/>
            <p:nvPr/>
          </p:nvSpPr>
          <p:spPr>
            <a:xfrm>
              <a:off x="1210117" y="3678255"/>
              <a:ext cx="284814" cy="646331"/>
            </a:xfrm>
            <a:prstGeom prst="rect">
              <a:avLst/>
            </a:prstGeom>
            <a:noFill/>
          </p:spPr>
          <p:txBody>
            <a:bodyPr wrap="square" rtlCol="0">
              <a:spAutoFit/>
            </a:bodyPr>
            <a:lstStyle/>
            <a:p>
              <a:r>
                <a:rPr lang="vi-VN" sz="3600"/>
                <a:t>3</a:t>
              </a:r>
              <a:endParaRPr lang="en-US" sz="3600"/>
            </a:p>
          </p:txBody>
        </p:sp>
        <p:sp>
          <p:nvSpPr>
            <p:cNvPr id="6" name="TextBox 5">
              <a:extLst>
                <a:ext uri="{FF2B5EF4-FFF2-40B4-BE49-F238E27FC236}">
                  <a16:creationId xmlns:a16="http://schemas.microsoft.com/office/drawing/2014/main" id="{1927572F-A120-9FBE-1493-C08101E26C18}"/>
                </a:ext>
              </a:extLst>
            </p:cNvPr>
            <p:cNvSpPr txBox="1"/>
            <p:nvPr/>
          </p:nvSpPr>
          <p:spPr>
            <a:xfrm>
              <a:off x="1058185" y="4700561"/>
              <a:ext cx="284814" cy="646331"/>
            </a:xfrm>
            <a:prstGeom prst="rect">
              <a:avLst/>
            </a:prstGeom>
            <a:noFill/>
          </p:spPr>
          <p:txBody>
            <a:bodyPr wrap="square" rtlCol="0">
              <a:spAutoFit/>
            </a:bodyPr>
            <a:lstStyle/>
            <a:p>
              <a:r>
                <a:rPr lang="vi-VN" sz="3600"/>
                <a:t>4</a:t>
              </a:r>
              <a:endParaRPr lang="en-US" sz="3600"/>
            </a:p>
          </p:txBody>
        </p:sp>
        <p:sp>
          <p:nvSpPr>
            <p:cNvPr id="8" name="TextBox 7">
              <a:extLst>
                <a:ext uri="{FF2B5EF4-FFF2-40B4-BE49-F238E27FC236}">
                  <a16:creationId xmlns:a16="http://schemas.microsoft.com/office/drawing/2014/main" id="{C2B84182-A613-45D4-A289-04C2BA3991F2}"/>
                </a:ext>
              </a:extLst>
            </p:cNvPr>
            <p:cNvSpPr txBox="1"/>
            <p:nvPr/>
          </p:nvSpPr>
          <p:spPr>
            <a:xfrm>
              <a:off x="555900" y="5720635"/>
              <a:ext cx="284814" cy="646331"/>
            </a:xfrm>
            <a:prstGeom prst="rect">
              <a:avLst/>
            </a:prstGeom>
            <a:noFill/>
          </p:spPr>
          <p:txBody>
            <a:bodyPr wrap="square" rtlCol="0">
              <a:spAutoFit/>
            </a:bodyPr>
            <a:lstStyle/>
            <a:p>
              <a:r>
                <a:rPr lang="vi-VN" sz="3600"/>
                <a:t>5</a:t>
              </a:r>
              <a:endParaRPr lang="en-US" sz="3600"/>
            </a:p>
          </p:txBody>
        </p:sp>
      </p:grpSp>
      <p:grpSp>
        <p:nvGrpSpPr>
          <p:cNvPr id="42" name="Group 41">
            <a:extLst>
              <a:ext uri="{FF2B5EF4-FFF2-40B4-BE49-F238E27FC236}">
                <a16:creationId xmlns:a16="http://schemas.microsoft.com/office/drawing/2014/main" id="{3523513A-EE57-4428-D201-F2267D15E638}"/>
              </a:ext>
            </a:extLst>
          </p:cNvPr>
          <p:cNvGrpSpPr/>
          <p:nvPr/>
        </p:nvGrpSpPr>
        <p:grpSpPr>
          <a:xfrm rot="14407389">
            <a:off x="-6068010" y="245466"/>
            <a:ext cx="7579004" cy="7293488"/>
            <a:chOff x="-5851394" y="357414"/>
            <a:chExt cx="7579004" cy="7293488"/>
          </a:xfrm>
        </p:grpSpPr>
        <p:sp>
          <p:nvSpPr>
            <p:cNvPr id="43" name="Block Arc 42">
              <a:extLst>
                <a:ext uri="{FF2B5EF4-FFF2-40B4-BE49-F238E27FC236}">
                  <a16:creationId xmlns:a16="http://schemas.microsoft.com/office/drawing/2014/main" id="{508F7F67-02FB-DD24-5599-99B00D7B75F6}"/>
                </a:ext>
              </a:extLst>
            </p:cNvPr>
            <p:cNvSpPr/>
            <p:nvPr/>
          </p:nvSpPr>
          <p:spPr>
            <a:xfrm rot="698530">
              <a:off x="-5851394" y="357414"/>
              <a:ext cx="7293488" cy="7293488"/>
            </a:xfrm>
            <a:prstGeom prst="blockArc">
              <a:avLst>
                <a:gd name="adj1" fmla="val 17109123"/>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4" name="Oval 43">
              <a:extLst>
                <a:ext uri="{FF2B5EF4-FFF2-40B4-BE49-F238E27FC236}">
                  <a16:creationId xmlns:a16="http://schemas.microsoft.com/office/drawing/2014/main" id="{45103E17-8032-640B-5B22-83D5DC060B5A}"/>
                </a:ext>
              </a:extLst>
            </p:cNvPr>
            <p:cNvSpPr/>
            <p:nvPr/>
          </p:nvSpPr>
          <p:spPr>
            <a:xfrm>
              <a:off x="343683" y="1441528"/>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pPr algn="ctr"/>
              <a:endParaRPr lang="en-US"/>
            </a:p>
          </p:txBody>
        </p:sp>
        <p:sp>
          <p:nvSpPr>
            <p:cNvPr id="45" name="Oval 44">
              <a:extLst>
                <a:ext uri="{FF2B5EF4-FFF2-40B4-BE49-F238E27FC236}">
                  <a16:creationId xmlns:a16="http://schemas.microsoft.com/office/drawing/2014/main" id="{8F37AABF-4947-0F1A-0A9F-589CB56ED4B1}"/>
                </a:ext>
              </a:extLst>
            </p:cNvPr>
            <p:cNvSpPr/>
            <p:nvPr/>
          </p:nvSpPr>
          <p:spPr>
            <a:xfrm>
              <a:off x="789639" y="2180634"/>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6" name="Oval 45">
              <a:extLst>
                <a:ext uri="{FF2B5EF4-FFF2-40B4-BE49-F238E27FC236}">
                  <a16:creationId xmlns:a16="http://schemas.microsoft.com/office/drawing/2014/main" id="{B8E1D897-376F-2458-12F1-3D2C39652E35}"/>
                </a:ext>
              </a:extLst>
            </p:cNvPr>
            <p:cNvSpPr/>
            <p:nvPr/>
          </p:nvSpPr>
          <p:spPr>
            <a:xfrm>
              <a:off x="1034021" y="2919199"/>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7" name="Oval 46">
              <a:extLst>
                <a:ext uri="{FF2B5EF4-FFF2-40B4-BE49-F238E27FC236}">
                  <a16:creationId xmlns:a16="http://schemas.microsoft.com/office/drawing/2014/main" id="{D46CDA75-B88E-43AF-D868-71E8DA5CBAC1}"/>
                </a:ext>
              </a:extLst>
            </p:cNvPr>
            <p:cNvSpPr/>
            <p:nvPr/>
          </p:nvSpPr>
          <p:spPr>
            <a:xfrm>
              <a:off x="1112050" y="365830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8" name="Oval 47">
              <a:extLst>
                <a:ext uri="{FF2B5EF4-FFF2-40B4-BE49-F238E27FC236}">
                  <a16:creationId xmlns:a16="http://schemas.microsoft.com/office/drawing/2014/main" id="{834FE70F-9847-D694-F18F-CE203A3C50BF}"/>
                </a:ext>
              </a:extLst>
            </p:cNvPr>
            <p:cNvSpPr/>
            <p:nvPr/>
          </p:nvSpPr>
          <p:spPr>
            <a:xfrm>
              <a:off x="1034021" y="439741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9" name="Oval 48">
              <a:extLst>
                <a:ext uri="{FF2B5EF4-FFF2-40B4-BE49-F238E27FC236}">
                  <a16:creationId xmlns:a16="http://schemas.microsoft.com/office/drawing/2014/main" id="{619D4908-DF86-7373-589C-465DB886447B}"/>
                </a:ext>
              </a:extLst>
            </p:cNvPr>
            <p:cNvSpPr/>
            <p:nvPr/>
          </p:nvSpPr>
          <p:spPr>
            <a:xfrm>
              <a:off x="789639" y="5135975"/>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Oval 64">
              <a:extLst>
                <a:ext uri="{FF2B5EF4-FFF2-40B4-BE49-F238E27FC236}">
                  <a16:creationId xmlns:a16="http://schemas.microsoft.com/office/drawing/2014/main" id="{E1BC19D8-959B-4A27-8DBC-2E4F31C1E942}"/>
                </a:ext>
              </a:extLst>
            </p:cNvPr>
            <p:cNvSpPr/>
            <p:nvPr/>
          </p:nvSpPr>
          <p:spPr>
            <a:xfrm>
              <a:off x="343683" y="5875081"/>
              <a:ext cx="615560" cy="615560"/>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6" name="TextBox 65">
              <a:extLst>
                <a:ext uri="{FF2B5EF4-FFF2-40B4-BE49-F238E27FC236}">
                  <a16:creationId xmlns:a16="http://schemas.microsoft.com/office/drawing/2014/main" id="{F21B2FE0-54E6-3A5A-C316-0D03E865A5AF}"/>
                </a:ext>
              </a:extLst>
            </p:cNvPr>
            <p:cNvSpPr txBox="1"/>
            <p:nvPr/>
          </p:nvSpPr>
          <p:spPr>
            <a:xfrm>
              <a:off x="504825" y="1564642"/>
              <a:ext cx="284814" cy="369332"/>
            </a:xfrm>
            <a:prstGeom prst="rect">
              <a:avLst/>
            </a:prstGeom>
            <a:noFill/>
          </p:spPr>
          <p:txBody>
            <a:bodyPr wrap="square" rtlCol="0">
              <a:spAutoFit/>
            </a:bodyPr>
            <a:lstStyle/>
            <a:p>
              <a:r>
                <a:rPr lang="vi-VN"/>
                <a:t>1</a:t>
              </a:r>
              <a:endParaRPr lang="en-US"/>
            </a:p>
          </p:txBody>
        </p:sp>
        <p:sp>
          <p:nvSpPr>
            <p:cNvPr id="67" name="TextBox 66">
              <a:extLst>
                <a:ext uri="{FF2B5EF4-FFF2-40B4-BE49-F238E27FC236}">
                  <a16:creationId xmlns:a16="http://schemas.microsoft.com/office/drawing/2014/main" id="{01B1BECB-9E88-BB5B-9FAE-DE8CFDE76CEF}"/>
                </a:ext>
              </a:extLst>
            </p:cNvPr>
            <p:cNvSpPr txBox="1"/>
            <p:nvPr/>
          </p:nvSpPr>
          <p:spPr>
            <a:xfrm>
              <a:off x="937812" y="2303204"/>
              <a:ext cx="284814" cy="369332"/>
            </a:xfrm>
            <a:prstGeom prst="rect">
              <a:avLst/>
            </a:prstGeom>
            <a:noFill/>
          </p:spPr>
          <p:txBody>
            <a:bodyPr wrap="square" rtlCol="0">
              <a:spAutoFit/>
            </a:bodyPr>
            <a:lstStyle/>
            <a:p>
              <a:r>
                <a:rPr lang="vi-VN"/>
                <a:t>2</a:t>
              </a:r>
              <a:endParaRPr lang="en-US"/>
            </a:p>
          </p:txBody>
        </p:sp>
        <p:sp>
          <p:nvSpPr>
            <p:cNvPr id="68" name="TextBox 67">
              <a:extLst>
                <a:ext uri="{FF2B5EF4-FFF2-40B4-BE49-F238E27FC236}">
                  <a16:creationId xmlns:a16="http://schemas.microsoft.com/office/drawing/2014/main" id="{C89040CA-BC4A-194D-667A-0F5415E5EF2E}"/>
                </a:ext>
              </a:extLst>
            </p:cNvPr>
            <p:cNvSpPr txBox="1"/>
            <p:nvPr/>
          </p:nvSpPr>
          <p:spPr>
            <a:xfrm>
              <a:off x="1199394" y="3042313"/>
              <a:ext cx="284814" cy="369332"/>
            </a:xfrm>
            <a:prstGeom prst="rect">
              <a:avLst/>
            </a:prstGeom>
            <a:noFill/>
          </p:spPr>
          <p:txBody>
            <a:bodyPr wrap="square" rtlCol="0">
              <a:spAutoFit/>
            </a:bodyPr>
            <a:lstStyle/>
            <a:p>
              <a:r>
                <a:rPr lang="vi-VN"/>
                <a:t>3</a:t>
              </a:r>
              <a:endParaRPr lang="en-US"/>
            </a:p>
          </p:txBody>
        </p:sp>
        <p:sp>
          <p:nvSpPr>
            <p:cNvPr id="76" name="TextBox 75">
              <a:extLst>
                <a:ext uri="{FF2B5EF4-FFF2-40B4-BE49-F238E27FC236}">
                  <a16:creationId xmlns:a16="http://schemas.microsoft.com/office/drawing/2014/main" id="{B8295FEC-1D73-F663-8905-9CE50B395612}"/>
                </a:ext>
              </a:extLst>
            </p:cNvPr>
            <p:cNvSpPr txBox="1"/>
            <p:nvPr/>
          </p:nvSpPr>
          <p:spPr>
            <a:xfrm>
              <a:off x="1262792" y="3780875"/>
              <a:ext cx="284814" cy="369332"/>
            </a:xfrm>
            <a:prstGeom prst="rect">
              <a:avLst/>
            </a:prstGeom>
            <a:noFill/>
          </p:spPr>
          <p:txBody>
            <a:bodyPr wrap="square" rtlCol="0">
              <a:spAutoFit/>
            </a:bodyPr>
            <a:lstStyle/>
            <a:p>
              <a:r>
                <a:rPr lang="vi-VN"/>
                <a:t>4</a:t>
              </a:r>
              <a:endParaRPr lang="en-US"/>
            </a:p>
          </p:txBody>
        </p:sp>
        <p:sp>
          <p:nvSpPr>
            <p:cNvPr id="78" name="TextBox 77">
              <a:extLst>
                <a:ext uri="{FF2B5EF4-FFF2-40B4-BE49-F238E27FC236}">
                  <a16:creationId xmlns:a16="http://schemas.microsoft.com/office/drawing/2014/main" id="{E78F29D5-879D-293F-6F32-A84507C0B912}"/>
                </a:ext>
              </a:extLst>
            </p:cNvPr>
            <p:cNvSpPr txBox="1"/>
            <p:nvPr/>
          </p:nvSpPr>
          <p:spPr>
            <a:xfrm>
              <a:off x="1199394" y="4520525"/>
              <a:ext cx="284814" cy="369332"/>
            </a:xfrm>
            <a:prstGeom prst="rect">
              <a:avLst/>
            </a:prstGeom>
            <a:noFill/>
          </p:spPr>
          <p:txBody>
            <a:bodyPr wrap="square" rtlCol="0">
              <a:spAutoFit/>
            </a:bodyPr>
            <a:lstStyle/>
            <a:p>
              <a:r>
                <a:rPr lang="vi-VN"/>
                <a:t>5</a:t>
              </a:r>
              <a:endParaRPr lang="en-US"/>
            </a:p>
          </p:txBody>
        </p:sp>
        <p:sp>
          <p:nvSpPr>
            <p:cNvPr id="85" name="TextBox 84">
              <a:extLst>
                <a:ext uri="{FF2B5EF4-FFF2-40B4-BE49-F238E27FC236}">
                  <a16:creationId xmlns:a16="http://schemas.microsoft.com/office/drawing/2014/main" id="{3FCC26A3-75FD-0252-A95A-27821D372D0C}"/>
                </a:ext>
              </a:extLst>
            </p:cNvPr>
            <p:cNvSpPr txBox="1"/>
            <p:nvPr/>
          </p:nvSpPr>
          <p:spPr>
            <a:xfrm>
              <a:off x="937812" y="5259310"/>
              <a:ext cx="284814" cy="369332"/>
            </a:xfrm>
            <a:prstGeom prst="rect">
              <a:avLst/>
            </a:prstGeom>
            <a:noFill/>
          </p:spPr>
          <p:txBody>
            <a:bodyPr wrap="square" rtlCol="0">
              <a:spAutoFit/>
            </a:bodyPr>
            <a:lstStyle/>
            <a:p>
              <a:r>
                <a:rPr lang="vi-VN"/>
                <a:t>6</a:t>
              </a:r>
              <a:endParaRPr lang="en-US"/>
            </a:p>
          </p:txBody>
        </p:sp>
        <p:sp>
          <p:nvSpPr>
            <p:cNvPr id="86" name="TextBox 85">
              <a:extLst>
                <a:ext uri="{FF2B5EF4-FFF2-40B4-BE49-F238E27FC236}">
                  <a16:creationId xmlns:a16="http://schemas.microsoft.com/office/drawing/2014/main" id="{7DAD115B-770D-475E-F452-DD3D74B019AE}"/>
                </a:ext>
              </a:extLst>
            </p:cNvPr>
            <p:cNvSpPr txBox="1"/>
            <p:nvPr/>
          </p:nvSpPr>
          <p:spPr>
            <a:xfrm>
              <a:off x="504825" y="5998193"/>
              <a:ext cx="284814" cy="369332"/>
            </a:xfrm>
            <a:prstGeom prst="rect">
              <a:avLst/>
            </a:prstGeom>
            <a:noFill/>
          </p:spPr>
          <p:txBody>
            <a:bodyPr wrap="square" rtlCol="0">
              <a:spAutoFit/>
            </a:bodyPr>
            <a:lstStyle/>
            <a:p>
              <a:r>
                <a:rPr lang="vi-VN"/>
                <a:t>7</a:t>
              </a:r>
              <a:endParaRPr lang="en-US"/>
            </a:p>
          </p:txBody>
        </p:sp>
      </p:grpSp>
      <p:sp>
        <p:nvSpPr>
          <p:cNvPr id="9" name="TextBox 8">
            <a:extLst>
              <a:ext uri="{FF2B5EF4-FFF2-40B4-BE49-F238E27FC236}">
                <a16:creationId xmlns:a16="http://schemas.microsoft.com/office/drawing/2014/main" id="{968EAB55-8DBD-8376-1617-DA8CD3C7A702}"/>
              </a:ext>
            </a:extLst>
          </p:cNvPr>
          <p:cNvSpPr txBox="1"/>
          <p:nvPr/>
        </p:nvSpPr>
        <p:spPr>
          <a:xfrm>
            <a:off x="11744961" y="6486648"/>
            <a:ext cx="453390" cy="369332"/>
          </a:xfrm>
          <a:prstGeom prst="rect">
            <a:avLst/>
          </a:prstGeom>
          <a:noFill/>
        </p:spPr>
        <p:txBody>
          <a:bodyPr wrap="square" rtlCol="0">
            <a:spAutoFit/>
          </a:bodyPr>
          <a:lstStyle/>
          <a:p>
            <a:r>
              <a:rPr lang="vi-VN"/>
              <a:t>13</a:t>
            </a:r>
            <a:endParaRPr lang="en-US"/>
          </a:p>
        </p:txBody>
      </p:sp>
      <p:sp>
        <p:nvSpPr>
          <p:cNvPr id="10" name="TextBox 9">
            <a:extLst>
              <a:ext uri="{FF2B5EF4-FFF2-40B4-BE49-F238E27FC236}">
                <a16:creationId xmlns:a16="http://schemas.microsoft.com/office/drawing/2014/main" id="{25BCDDF9-D0C7-FA33-F22A-7C925E6105C2}"/>
              </a:ext>
            </a:extLst>
          </p:cNvPr>
          <p:cNvSpPr txBox="1"/>
          <p:nvPr/>
        </p:nvSpPr>
        <p:spPr>
          <a:xfrm>
            <a:off x="11424143" y="6855980"/>
            <a:ext cx="453389" cy="369332"/>
          </a:xfrm>
          <a:prstGeom prst="rect">
            <a:avLst/>
          </a:prstGeom>
          <a:noFill/>
        </p:spPr>
        <p:txBody>
          <a:bodyPr wrap="square" rtlCol="0">
            <a:spAutoFit/>
          </a:bodyPr>
          <a:lstStyle/>
          <a:p>
            <a:r>
              <a:rPr lang="vi-VN"/>
              <a:t>12</a:t>
            </a:r>
            <a:endParaRPr lang="en-US"/>
          </a:p>
        </p:txBody>
      </p:sp>
      <p:sp>
        <p:nvSpPr>
          <p:cNvPr id="11" name="TextBox 10">
            <a:extLst>
              <a:ext uri="{FF2B5EF4-FFF2-40B4-BE49-F238E27FC236}">
                <a16:creationId xmlns:a16="http://schemas.microsoft.com/office/drawing/2014/main" id="{EF3EE96C-1582-7B5C-9024-358091A6E1CA}"/>
              </a:ext>
            </a:extLst>
          </p:cNvPr>
          <p:cNvSpPr txBox="1"/>
          <p:nvPr/>
        </p:nvSpPr>
        <p:spPr>
          <a:xfrm>
            <a:off x="12198350" y="6301982"/>
            <a:ext cx="453389" cy="369332"/>
          </a:xfrm>
          <a:prstGeom prst="rect">
            <a:avLst/>
          </a:prstGeom>
          <a:noFill/>
        </p:spPr>
        <p:txBody>
          <a:bodyPr wrap="square" rtlCol="0">
            <a:spAutoFit/>
          </a:bodyPr>
          <a:lstStyle/>
          <a:p>
            <a:r>
              <a:rPr lang="vi-VN"/>
              <a:t>14</a:t>
            </a:r>
            <a:endParaRPr lang="en-US"/>
          </a:p>
        </p:txBody>
      </p:sp>
      <p:grpSp>
        <p:nvGrpSpPr>
          <p:cNvPr id="12" name="Group 11">
            <a:extLst>
              <a:ext uri="{FF2B5EF4-FFF2-40B4-BE49-F238E27FC236}">
                <a16:creationId xmlns:a16="http://schemas.microsoft.com/office/drawing/2014/main" id="{0B66BED1-4F08-3FEE-0A3A-66FA3016A084}"/>
              </a:ext>
            </a:extLst>
          </p:cNvPr>
          <p:cNvGrpSpPr/>
          <p:nvPr/>
        </p:nvGrpSpPr>
        <p:grpSpPr>
          <a:xfrm>
            <a:off x="6229557" y="184600"/>
            <a:ext cx="5643317" cy="1011635"/>
            <a:chOff x="6229557" y="184600"/>
            <a:chExt cx="5643317" cy="1011635"/>
          </a:xfrm>
        </p:grpSpPr>
        <p:pic>
          <p:nvPicPr>
            <p:cNvPr id="24" name="Picture 2" descr="Hcmute Logo PNG Vector (EPS) Free Download">
              <a:extLst>
                <a:ext uri="{FF2B5EF4-FFF2-40B4-BE49-F238E27FC236}">
                  <a16:creationId xmlns:a16="http://schemas.microsoft.com/office/drawing/2014/main" id="{94D8093B-8E84-C3F0-2898-35A2DEFE04B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FDB231B-3B5E-2922-0626-11B10F697460}"/>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16812348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5" y="82936"/>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Sơ đồ tổng quan</a:t>
            </a:r>
          </a:p>
        </p:txBody>
      </p:sp>
      <p:pic>
        <p:nvPicPr>
          <p:cNvPr id="1026" name="Picture 2">
            <a:extLst>
              <a:ext uri="{FF2B5EF4-FFF2-40B4-BE49-F238E27FC236}">
                <a16:creationId xmlns:a16="http://schemas.microsoft.com/office/drawing/2014/main" id="{F2207DF4-15CC-7F2A-B9B8-8C36FB49C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693" y="1660148"/>
            <a:ext cx="5903151" cy="35927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2">
            <a:extLst>
              <a:ext uri="{FF2B5EF4-FFF2-40B4-BE49-F238E27FC236}">
                <a16:creationId xmlns:a16="http://schemas.microsoft.com/office/drawing/2014/main" id="{E16C92E2-00EF-AC05-2D8C-9E1172D7828C}"/>
              </a:ext>
            </a:extLst>
          </p:cNvPr>
          <p:cNvGrpSpPr/>
          <p:nvPr/>
        </p:nvGrpSpPr>
        <p:grpSpPr>
          <a:xfrm>
            <a:off x="6284069" y="1452880"/>
            <a:ext cx="5704238" cy="5033768"/>
            <a:chOff x="4670134" y="1724628"/>
            <a:chExt cx="3206188" cy="4583571"/>
          </a:xfrm>
        </p:grpSpPr>
        <p:sp>
          <p:nvSpPr>
            <p:cNvPr id="8" name="矩形 3">
              <a:extLst>
                <a:ext uri="{FF2B5EF4-FFF2-40B4-BE49-F238E27FC236}">
                  <a16:creationId xmlns:a16="http://schemas.microsoft.com/office/drawing/2014/main" id="{703DFDE0-BE16-5EDD-442E-164AED1068F4}"/>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r>
                <a:rPr lang="vi-VN" altLang="zh-CN">
                  <a:solidFill>
                    <a:srgbClr val="44546A"/>
                  </a:solidFill>
                  <a:latin typeface="Noto Sans"/>
                </a:rPr>
                <a:t>Mô hình này được lên ý tưởng từ sự kết hợp của cả hai công nghệ hoạt động riêng biệt bổ trợ cho nhau:</a:t>
              </a:r>
            </a:p>
            <a:p>
              <a:pPr marL="342900" indent="-342900" algn="just">
                <a:lnSpc>
                  <a:spcPct val="120000"/>
                </a:lnSpc>
                <a:spcBef>
                  <a:spcPct val="0"/>
                </a:spcBef>
                <a:spcAft>
                  <a:spcPct val="0"/>
                </a:spcAft>
                <a:buFont typeface="Wingdings" panose="05000000000000000000" pitchFamily="2" charset="2"/>
                <a:buChar char="v"/>
                <a:defRPr/>
              </a:pPr>
              <a:r>
                <a:rPr lang="vi-VN" altLang="zh-CN">
                  <a:solidFill>
                    <a:srgbClr val="44546A"/>
                  </a:solidFill>
                  <a:latin typeface="Noto Sans"/>
                </a:rPr>
                <a:t>Công nghệ IoT: Đọc dữ liệu từ cảm biến qua RS485 Modbus RTU, truyền dữ liệu qua LoRaWAN đến trạm trung gian, rồi gửi lên máy chủ quản lý. Máy chủ xử lý và phân phối dữ liệu qua MQTT, HTTP.</a:t>
              </a:r>
            </a:p>
            <a:p>
              <a:pPr marL="342900" indent="-342900" algn="just">
                <a:lnSpc>
                  <a:spcPct val="120000"/>
                </a:lnSpc>
                <a:spcBef>
                  <a:spcPct val="0"/>
                </a:spcBef>
                <a:spcAft>
                  <a:spcPct val="0"/>
                </a:spcAft>
                <a:buFont typeface="Wingdings" panose="05000000000000000000" pitchFamily="2" charset="2"/>
                <a:buChar char="v"/>
                <a:defRPr/>
              </a:pPr>
              <a:r>
                <a:rPr lang="vi-VN" altLang="zh-CN">
                  <a:solidFill>
                    <a:srgbClr val="44546A"/>
                  </a:solidFill>
                  <a:latin typeface="Noto Sans"/>
                </a:rPr>
                <a:t>Công nghệ MR: Giúp người dùng quan sát và quản lý dữ liệu môi trường. Ứng dụng</a:t>
              </a:r>
              <a:r>
                <a:rPr lang="en-US" altLang="zh-CN">
                  <a:solidFill>
                    <a:srgbClr val="44546A"/>
                  </a:solidFill>
                  <a:latin typeface="Noto Sans"/>
                </a:rPr>
                <a:t> </a:t>
              </a:r>
              <a:r>
                <a:rPr lang="vi-VN" altLang="zh-CN">
                  <a:solidFill>
                    <a:srgbClr val="44546A"/>
                  </a:solidFill>
                  <a:latin typeface="Noto Sans"/>
                </a:rPr>
                <a:t>còn cung hướng dẫn kỹ thuật bằng mô hình 3D ảo, </a:t>
              </a:r>
              <a:r>
                <a:rPr lang="en-US" altLang="zh-CN" err="1">
                  <a:solidFill>
                    <a:srgbClr val="44546A"/>
                  </a:solidFill>
                  <a:latin typeface="Noto Sans"/>
                </a:rPr>
                <a:t>cung</a:t>
              </a:r>
              <a:r>
                <a:rPr lang="en-US" altLang="zh-CN">
                  <a:solidFill>
                    <a:srgbClr val="44546A"/>
                  </a:solidFill>
                  <a:latin typeface="Noto Sans"/>
                </a:rPr>
                <a:t> </a:t>
              </a:r>
              <a:r>
                <a:rPr lang="en-US" altLang="zh-CN" err="1">
                  <a:solidFill>
                    <a:srgbClr val="44546A"/>
                  </a:solidFill>
                  <a:latin typeface="Noto Sans"/>
                </a:rPr>
                <a:t>cấp</a:t>
              </a:r>
              <a:r>
                <a:rPr lang="en-US" altLang="zh-CN">
                  <a:solidFill>
                    <a:srgbClr val="44546A"/>
                  </a:solidFill>
                  <a:latin typeface="Noto Sans"/>
                </a:rPr>
                <a:t> </a:t>
              </a:r>
              <a:r>
                <a:rPr lang="en-US" altLang="zh-CN" err="1">
                  <a:solidFill>
                    <a:srgbClr val="44546A"/>
                  </a:solidFill>
                  <a:latin typeface="Noto Sans"/>
                </a:rPr>
                <a:t>thông</a:t>
              </a:r>
              <a:r>
                <a:rPr lang="en-US" altLang="zh-CN">
                  <a:solidFill>
                    <a:srgbClr val="44546A"/>
                  </a:solidFill>
                  <a:latin typeface="Noto Sans"/>
                </a:rPr>
                <a:t> tin và</a:t>
              </a:r>
              <a:r>
                <a:rPr lang="vi-VN" altLang="zh-CN">
                  <a:solidFill>
                    <a:srgbClr val="44546A"/>
                  </a:solidFill>
                  <a:latin typeface="Noto Sans"/>
                </a:rPr>
                <a:t> cách lắp ráp phần cứng.</a:t>
              </a:r>
              <a:endParaRPr lang="zh-CN" altLang="en-US">
                <a:solidFill>
                  <a:srgbClr val="44546A"/>
                </a:solidFill>
                <a:latin typeface="Noto Sans"/>
              </a:endParaRPr>
            </a:p>
          </p:txBody>
        </p:sp>
        <p:sp>
          <p:nvSpPr>
            <p:cNvPr id="9" name="矩形 4">
              <a:extLst>
                <a:ext uri="{FF2B5EF4-FFF2-40B4-BE49-F238E27FC236}">
                  <a16:creationId xmlns:a16="http://schemas.microsoft.com/office/drawing/2014/main" id="{DBBCC3E2-6FFE-6E55-DAC0-B28B16E2619A}"/>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endParaRPr lang="zh-CN" altLang="en-US"/>
            </a:p>
          </p:txBody>
        </p:sp>
      </p:grpSp>
      <p:sp>
        <p:nvSpPr>
          <p:cNvPr id="10" name="TextBox 9">
            <a:extLst>
              <a:ext uri="{FF2B5EF4-FFF2-40B4-BE49-F238E27FC236}">
                <a16:creationId xmlns:a16="http://schemas.microsoft.com/office/drawing/2014/main" id="{FA21ED46-02CB-12D3-14C0-828DC6129F99}"/>
              </a:ext>
            </a:extLst>
          </p:cNvPr>
          <p:cNvSpPr txBox="1"/>
          <p:nvPr/>
        </p:nvSpPr>
        <p:spPr>
          <a:xfrm>
            <a:off x="203693" y="5252936"/>
            <a:ext cx="5892307" cy="591124"/>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Sơ đồ tổng quan của hệ thống quản lý nông nghiệp kết hợp công nghệ MR</a:t>
            </a:r>
            <a:endParaRPr lang="en-US" sz="1400">
              <a:solidFill>
                <a:srgbClr val="44546A"/>
              </a:solidFill>
              <a:latin typeface="Noto Sans"/>
            </a:endParaRPr>
          </a:p>
        </p:txBody>
      </p:sp>
      <p:sp>
        <p:nvSpPr>
          <p:cNvPr id="3" name="TextBox 2">
            <a:extLst>
              <a:ext uri="{FF2B5EF4-FFF2-40B4-BE49-F238E27FC236}">
                <a16:creationId xmlns:a16="http://schemas.microsoft.com/office/drawing/2014/main" id="{99554BA0-00F3-F6A0-5C10-270ED0B15AFB}"/>
              </a:ext>
            </a:extLst>
          </p:cNvPr>
          <p:cNvSpPr txBox="1"/>
          <p:nvPr/>
        </p:nvSpPr>
        <p:spPr>
          <a:xfrm>
            <a:off x="11744961" y="6486648"/>
            <a:ext cx="453390" cy="369332"/>
          </a:xfrm>
          <a:prstGeom prst="rect">
            <a:avLst/>
          </a:prstGeom>
          <a:noFill/>
        </p:spPr>
        <p:txBody>
          <a:bodyPr wrap="square" rtlCol="0">
            <a:spAutoFit/>
          </a:bodyPr>
          <a:lstStyle/>
          <a:p>
            <a:r>
              <a:rPr lang="vi-VN"/>
              <a:t>14</a:t>
            </a:r>
            <a:endParaRPr lang="en-US"/>
          </a:p>
        </p:txBody>
      </p:sp>
      <p:sp>
        <p:nvSpPr>
          <p:cNvPr id="4" name="TextBox 3">
            <a:extLst>
              <a:ext uri="{FF2B5EF4-FFF2-40B4-BE49-F238E27FC236}">
                <a16:creationId xmlns:a16="http://schemas.microsoft.com/office/drawing/2014/main" id="{BEE6DC9A-C2D9-AD4D-C27A-D703504791EC}"/>
              </a:ext>
            </a:extLst>
          </p:cNvPr>
          <p:cNvSpPr txBox="1"/>
          <p:nvPr/>
        </p:nvSpPr>
        <p:spPr>
          <a:xfrm>
            <a:off x="11424143" y="6855980"/>
            <a:ext cx="453389" cy="369332"/>
          </a:xfrm>
          <a:prstGeom prst="rect">
            <a:avLst/>
          </a:prstGeom>
          <a:noFill/>
        </p:spPr>
        <p:txBody>
          <a:bodyPr wrap="square" rtlCol="0">
            <a:spAutoFit/>
          </a:bodyPr>
          <a:lstStyle/>
          <a:p>
            <a:r>
              <a:rPr lang="vi-VN"/>
              <a:t>13</a:t>
            </a:r>
            <a:endParaRPr lang="en-US"/>
          </a:p>
        </p:txBody>
      </p:sp>
      <p:sp>
        <p:nvSpPr>
          <p:cNvPr id="5" name="TextBox 4">
            <a:extLst>
              <a:ext uri="{FF2B5EF4-FFF2-40B4-BE49-F238E27FC236}">
                <a16:creationId xmlns:a16="http://schemas.microsoft.com/office/drawing/2014/main" id="{9C40B199-6E61-EE34-37FE-928CF02F5FE7}"/>
              </a:ext>
            </a:extLst>
          </p:cNvPr>
          <p:cNvSpPr txBox="1"/>
          <p:nvPr/>
        </p:nvSpPr>
        <p:spPr>
          <a:xfrm>
            <a:off x="12198350" y="6301982"/>
            <a:ext cx="453389" cy="369332"/>
          </a:xfrm>
          <a:prstGeom prst="rect">
            <a:avLst/>
          </a:prstGeom>
          <a:noFill/>
        </p:spPr>
        <p:txBody>
          <a:bodyPr wrap="square" rtlCol="0">
            <a:spAutoFit/>
          </a:bodyPr>
          <a:lstStyle/>
          <a:p>
            <a:r>
              <a:rPr lang="vi-VN"/>
              <a:t>15</a:t>
            </a:r>
            <a:endParaRPr lang="en-US"/>
          </a:p>
        </p:txBody>
      </p:sp>
      <p:grpSp>
        <p:nvGrpSpPr>
          <p:cNvPr id="11" name="Group 10">
            <a:extLst>
              <a:ext uri="{FF2B5EF4-FFF2-40B4-BE49-F238E27FC236}">
                <a16:creationId xmlns:a16="http://schemas.microsoft.com/office/drawing/2014/main" id="{ABFC499A-E424-6D4E-1B3F-EFC897C38656}"/>
              </a:ext>
            </a:extLst>
          </p:cNvPr>
          <p:cNvGrpSpPr/>
          <p:nvPr/>
        </p:nvGrpSpPr>
        <p:grpSpPr>
          <a:xfrm>
            <a:off x="6229557" y="184600"/>
            <a:ext cx="5643317" cy="1011635"/>
            <a:chOff x="6229557" y="184600"/>
            <a:chExt cx="5643317" cy="1011635"/>
          </a:xfrm>
        </p:grpSpPr>
        <p:pic>
          <p:nvPicPr>
            <p:cNvPr id="12" name="Picture 2" descr="Hcmute Logo PNG Vector (EPS) Free Download">
              <a:extLst>
                <a:ext uri="{FF2B5EF4-FFF2-40B4-BE49-F238E27FC236}">
                  <a16:creationId xmlns:a16="http://schemas.microsoft.com/office/drawing/2014/main" id="{2B6FB37F-FB07-4515-E2A4-F800ECF09B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8AE85BD-E589-DF9E-7995-840401865C45}"/>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34259612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5" y="82936"/>
            <a:ext cx="4260216"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950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Xây dựng máy chủ</a:t>
            </a:r>
          </a:p>
        </p:txBody>
      </p:sp>
      <p:pic>
        <p:nvPicPr>
          <p:cNvPr id="2050" name="Picture 2">
            <a:extLst>
              <a:ext uri="{FF2B5EF4-FFF2-40B4-BE49-F238E27FC236}">
                <a16:creationId xmlns:a16="http://schemas.microsoft.com/office/drawing/2014/main" id="{BAFD891E-AD65-64CC-68BD-8773D89FA7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1" y="1200883"/>
            <a:ext cx="8138160" cy="47767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2">
            <a:extLst>
              <a:ext uri="{FF2B5EF4-FFF2-40B4-BE49-F238E27FC236}">
                <a16:creationId xmlns:a16="http://schemas.microsoft.com/office/drawing/2014/main" id="{C58B0851-3D91-6613-90A5-EA04E781BBF5}"/>
              </a:ext>
            </a:extLst>
          </p:cNvPr>
          <p:cNvGrpSpPr/>
          <p:nvPr/>
        </p:nvGrpSpPr>
        <p:grpSpPr>
          <a:xfrm>
            <a:off x="287021" y="1889249"/>
            <a:ext cx="3568699" cy="3581912"/>
            <a:chOff x="4670134" y="1724628"/>
            <a:chExt cx="3206188" cy="4707472"/>
          </a:xfrm>
        </p:grpSpPr>
        <p:sp>
          <p:nvSpPr>
            <p:cNvPr id="5" name="矩形 3">
              <a:extLst>
                <a:ext uri="{FF2B5EF4-FFF2-40B4-BE49-F238E27FC236}">
                  <a16:creationId xmlns:a16="http://schemas.microsoft.com/office/drawing/2014/main" id="{EFC48E62-8037-3AB0-9380-6FD82BA3CF16}"/>
                </a:ext>
              </a:extLst>
            </p:cNvPr>
            <p:cNvSpPr/>
            <p:nvPr/>
          </p:nvSpPr>
          <p:spPr>
            <a:xfrm>
              <a:off x="4670134" y="1724628"/>
              <a:ext cx="3206188" cy="4707472"/>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r>
                <a:rPr lang="vi-VN" altLang="zh-CN" sz="2000">
                  <a:solidFill>
                    <a:srgbClr val="44546A"/>
                  </a:solidFill>
                  <a:latin typeface="Noto Sans" panose="020B0502040504020204" pitchFamily="34" charset="0"/>
                  <a:ea typeface="Noto Sans" panose="020B0502040504020204" pitchFamily="34" charset="0"/>
                  <a:cs typeface="Noto Sans" panose="020B0502040504020204" pitchFamily="34" charset="0"/>
                </a:rPr>
                <a:t>Máy chủ Raspberry Pi 4 8GB dùng Docker và Docker Compose triển khai ứng dụng, đóng vai trò máy chủ mạng và ứng dụng, cho phép truy cập từ xa và xử lý thuật toán xác định trạm cho ứng dụng MR.</a:t>
              </a:r>
              <a:endParaRPr lang="zh-CN" altLang="en-US" sz="2000">
                <a:solidFill>
                  <a:srgbClr val="44546A"/>
                </a:solidFill>
                <a:latin typeface="Noto Sans" panose="020B0502040504020204" pitchFamily="34" charset="0"/>
                <a:cs typeface="Noto Sans" panose="020B0502040504020204" pitchFamily="34" charset="0"/>
              </a:endParaRPr>
            </a:p>
          </p:txBody>
        </p:sp>
        <p:sp>
          <p:nvSpPr>
            <p:cNvPr id="6" name="矩形 4">
              <a:extLst>
                <a:ext uri="{FF2B5EF4-FFF2-40B4-BE49-F238E27FC236}">
                  <a16:creationId xmlns:a16="http://schemas.microsoft.com/office/drawing/2014/main" id="{055838B6-D8D0-6E2F-DA9F-0F5344F978E4}"/>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endParaRPr lang="zh-CN" altLang="en-US" sz="2000">
                <a:latin typeface="Noto Sans" panose="020B0502040504020204" pitchFamily="34" charset="0"/>
                <a:cs typeface="Noto Sans" panose="020B0502040504020204" pitchFamily="34" charset="0"/>
              </a:endParaRPr>
            </a:p>
          </p:txBody>
        </p:sp>
      </p:grpSp>
      <p:sp>
        <p:nvSpPr>
          <p:cNvPr id="8" name="TextBox 7">
            <a:extLst>
              <a:ext uri="{FF2B5EF4-FFF2-40B4-BE49-F238E27FC236}">
                <a16:creationId xmlns:a16="http://schemas.microsoft.com/office/drawing/2014/main" id="{95437FD0-6CDA-C865-C5B6-4D57F55CDC6B}"/>
              </a:ext>
            </a:extLst>
          </p:cNvPr>
          <p:cNvSpPr txBox="1"/>
          <p:nvPr/>
        </p:nvSpPr>
        <p:spPr>
          <a:xfrm>
            <a:off x="4500880" y="5831840"/>
            <a:ext cx="7244081"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Sơ đồ tổng quan các ứng dụng chính trên máy chủ và mối quan hệ giữa chúng</a:t>
            </a:r>
            <a:endParaRPr lang="en-US" sz="1400">
              <a:solidFill>
                <a:srgbClr val="44546A"/>
              </a:solidFill>
              <a:latin typeface="Noto Sans"/>
            </a:endParaRPr>
          </a:p>
        </p:txBody>
      </p:sp>
      <p:sp>
        <p:nvSpPr>
          <p:cNvPr id="9" name="TextBox 8">
            <a:extLst>
              <a:ext uri="{FF2B5EF4-FFF2-40B4-BE49-F238E27FC236}">
                <a16:creationId xmlns:a16="http://schemas.microsoft.com/office/drawing/2014/main" id="{B104D794-4799-D651-35DF-D1B7C81136FC}"/>
              </a:ext>
            </a:extLst>
          </p:cNvPr>
          <p:cNvSpPr txBox="1"/>
          <p:nvPr/>
        </p:nvSpPr>
        <p:spPr>
          <a:xfrm>
            <a:off x="11744961" y="6486648"/>
            <a:ext cx="453390" cy="369332"/>
          </a:xfrm>
          <a:prstGeom prst="rect">
            <a:avLst/>
          </a:prstGeom>
          <a:noFill/>
        </p:spPr>
        <p:txBody>
          <a:bodyPr wrap="square" rtlCol="0">
            <a:spAutoFit/>
          </a:bodyPr>
          <a:lstStyle/>
          <a:p>
            <a:r>
              <a:rPr lang="vi-VN"/>
              <a:t>15</a:t>
            </a:r>
            <a:endParaRPr lang="en-US"/>
          </a:p>
        </p:txBody>
      </p:sp>
      <p:sp>
        <p:nvSpPr>
          <p:cNvPr id="10" name="TextBox 9">
            <a:extLst>
              <a:ext uri="{FF2B5EF4-FFF2-40B4-BE49-F238E27FC236}">
                <a16:creationId xmlns:a16="http://schemas.microsoft.com/office/drawing/2014/main" id="{01695AEB-F6F2-E4D0-3B6E-9CEF5C2DC91F}"/>
              </a:ext>
            </a:extLst>
          </p:cNvPr>
          <p:cNvSpPr txBox="1"/>
          <p:nvPr/>
        </p:nvSpPr>
        <p:spPr>
          <a:xfrm>
            <a:off x="11424143" y="6855980"/>
            <a:ext cx="453389" cy="369332"/>
          </a:xfrm>
          <a:prstGeom prst="rect">
            <a:avLst/>
          </a:prstGeom>
          <a:noFill/>
        </p:spPr>
        <p:txBody>
          <a:bodyPr wrap="square" rtlCol="0">
            <a:spAutoFit/>
          </a:bodyPr>
          <a:lstStyle/>
          <a:p>
            <a:r>
              <a:rPr lang="vi-VN"/>
              <a:t>14</a:t>
            </a:r>
            <a:endParaRPr lang="en-US"/>
          </a:p>
        </p:txBody>
      </p:sp>
      <p:sp>
        <p:nvSpPr>
          <p:cNvPr id="11" name="TextBox 10">
            <a:extLst>
              <a:ext uri="{FF2B5EF4-FFF2-40B4-BE49-F238E27FC236}">
                <a16:creationId xmlns:a16="http://schemas.microsoft.com/office/drawing/2014/main" id="{A4CBFC27-6F2C-119F-D673-700611905DBC}"/>
              </a:ext>
            </a:extLst>
          </p:cNvPr>
          <p:cNvSpPr txBox="1"/>
          <p:nvPr/>
        </p:nvSpPr>
        <p:spPr>
          <a:xfrm>
            <a:off x="12198350" y="6301982"/>
            <a:ext cx="453389" cy="369332"/>
          </a:xfrm>
          <a:prstGeom prst="rect">
            <a:avLst/>
          </a:prstGeom>
          <a:noFill/>
        </p:spPr>
        <p:txBody>
          <a:bodyPr wrap="square" rtlCol="0">
            <a:spAutoFit/>
          </a:bodyPr>
          <a:lstStyle/>
          <a:p>
            <a:r>
              <a:rPr lang="vi-VN"/>
              <a:t>16</a:t>
            </a:r>
            <a:endParaRPr lang="en-US"/>
          </a:p>
        </p:txBody>
      </p:sp>
      <p:grpSp>
        <p:nvGrpSpPr>
          <p:cNvPr id="3" name="Group 2">
            <a:extLst>
              <a:ext uri="{FF2B5EF4-FFF2-40B4-BE49-F238E27FC236}">
                <a16:creationId xmlns:a16="http://schemas.microsoft.com/office/drawing/2014/main" id="{B0C54F42-2B5C-84F6-3D1B-9218C8EDB12D}"/>
              </a:ext>
            </a:extLst>
          </p:cNvPr>
          <p:cNvGrpSpPr/>
          <p:nvPr/>
        </p:nvGrpSpPr>
        <p:grpSpPr>
          <a:xfrm>
            <a:off x="6229557" y="184600"/>
            <a:ext cx="5643317" cy="1011635"/>
            <a:chOff x="6229557" y="184600"/>
            <a:chExt cx="5643317" cy="1011635"/>
          </a:xfrm>
        </p:grpSpPr>
        <p:pic>
          <p:nvPicPr>
            <p:cNvPr id="12" name="Picture 2" descr="Hcmute Logo PNG Vector (EPS) Free Download">
              <a:extLst>
                <a:ext uri="{FF2B5EF4-FFF2-40B4-BE49-F238E27FC236}">
                  <a16:creationId xmlns:a16="http://schemas.microsoft.com/office/drawing/2014/main" id="{59BC3B7B-8A5D-E201-4938-DFD2C0164B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90E917-280C-59B7-05B6-A173C8ADFC87}"/>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306972077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矩形 21">
            <a:extLst>
              <a:ext uri="{FF2B5EF4-FFF2-40B4-BE49-F238E27FC236}">
                <a16:creationId xmlns:a16="http://schemas.microsoft.com/office/drawing/2014/main" id="{A42CDA45-68CD-6923-88C2-E57743A0985C}"/>
              </a:ext>
            </a:extLst>
          </p:cNvPr>
          <p:cNvSpPr>
            <a:spLocks noChangeArrowheads="1"/>
          </p:cNvSpPr>
          <p:nvPr>
            <p:custDataLst>
              <p:tags r:id="rId1"/>
            </p:custDataLst>
          </p:nvPr>
        </p:nvSpPr>
        <p:spPr bwMode="auto">
          <a:xfrm>
            <a:off x="442005" y="1358385"/>
            <a:ext cx="11600945" cy="1518711"/>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7" name="PA_圆角矩形 6"/>
          <p:cNvSpPr/>
          <p:nvPr>
            <p:custDataLst>
              <p:tags r:id="rId2"/>
            </p:custDataLst>
          </p:nvPr>
        </p:nvSpPr>
        <p:spPr>
          <a:xfrm>
            <a:off x="504825" y="82936"/>
            <a:ext cx="4260216"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950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Xây dựng máy chủ</a:t>
            </a:r>
          </a:p>
        </p:txBody>
      </p:sp>
      <p:pic>
        <p:nvPicPr>
          <p:cNvPr id="1026" name="Picture 2">
            <a:extLst>
              <a:ext uri="{FF2B5EF4-FFF2-40B4-BE49-F238E27FC236}">
                <a16:creationId xmlns:a16="http://schemas.microsoft.com/office/drawing/2014/main" id="{D05FE66F-FC25-4CA1-CC18-80F3E886D9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825" y="2893463"/>
            <a:ext cx="4094971" cy="3884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32870D-EB21-8A3D-D8BD-193649E3A0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8481" y="2877058"/>
            <a:ext cx="5826268" cy="3609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F4EECAE-E065-278B-5BDE-5E5966411E8A}"/>
                  </a:ext>
                </a:extLst>
              </p:cNvPr>
              <p:cNvSpPr txBox="1"/>
              <p:nvPr/>
            </p:nvSpPr>
            <p:spPr>
              <a:xfrm>
                <a:off x="773443" y="1857092"/>
                <a:ext cx="5973496" cy="832279"/>
              </a:xfrm>
              <a:prstGeom prst="rect">
                <a:avLst/>
              </a:prstGeom>
              <a:noFill/>
            </p:spPr>
            <p:txBody>
              <a:bodyPr wrap="square" lIns="0" tIns="0" rIns="0" bIns="0" rtlCol="0">
                <a:spAutoFit/>
              </a:bodyPr>
              <a:lstStyle/>
              <a:p>
                <a:pPr algn="just">
                  <a:lnSpc>
                    <a:spcPct val="12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1400" smtClean="0">
                          <a:solidFill>
                            <a:srgbClr val="44546A"/>
                          </a:solidFill>
                          <a:latin typeface="Cambria Math" panose="02040503050406030204" pitchFamily="18" charset="0"/>
                        </a:rPr>
                        <m:t>𝑑</m:t>
                      </m:r>
                      <m:r>
                        <a:rPr lang="en-US" sz="1400">
                          <a:solidFill>
                            <a:srgbClr val="44546A"/>
                          </a:solidFill>
                          <a:latin typeface="Cambria Math" panose="02040503050406030204" pitchFamily="18" charset="0"/>
                        </a:rPr>
                        <m:t>=2</m:t>
                      </m:r>
                      <m:r>
                        <a:rPr lang="en-US" sz="1400">
                          <a:solidFill>
                            <a:srgbClr val="44546A"/>
                          </a:solidFill>
                          <a:latin typeface="Cambria Math" panose="02040503050406030204" pitchFamily="18" charset="0"/>
                        </a:rPr>
                        <m:t>𝑅</m:t>
                      </m:r>
                      <m:r>
                        <a:rPr lang="en-US" sz="1400">
                          <a:solidFill>
                            <a:srgbClr val="44546A"/>
                          </a:solidFill>
                          <a:latin typeface="Cambria Math" panose="02040503050406030204" pitchFamily="18" charset="0"/>
                        </a:rPr>
                        <m:t>⋅</m:t>
                      </m:r>
                      <m:func>
                        <m:funcPr>
                          <m:ctrlPr>
                            <a:rPr lang="en-US" sz="1400" i="1">
                              <a:solidFill>
                                <a:srgbClr val="44546A"/>
                              </a:solidFill>
                              <a:latin typeface="Cambria Math" panose="02040503050406030204" pitchFamily="18" charset="0"/>
                            </a:rPr>
                          </m:ctrlPr>
                        </m:funcPr>
                        <m:fName>
                          <m:r>
                            <m:rPr>
                              <m:sty m:val="p"/>
                            </m:rPr>
                            <a:rPr lang="en-US" sz="1400">
                              <a:solidFill>
                                <a:srgbClr val="44546A"/>
                              </a:solidFill>
                              <a:latin typeface="Cambria Math" panose="02040503050406030204" pitchFamily="18" charset="0"/>
                            </a:rPr>
                            <m:t>arcsin</m:t>
                          </m:r>
                        </m:fName>
                        <m:e>
                          <m:d>
                            <m:dPr>
                              <m:ctrlPr>
                                <a:rPr lang="en-US" sz="1400" i="1">
                                  <a:solidFill>
                                    <a:srgbClr val="44546A"/>
                                  </a:solidFill>
                                  <a:latin typeface="Cambria Math" panose="02040503050406030204" pitchFamily="18" charset="0"/>
                                </a:rPr>
                              </m:ctrlPr>
                            </m:dPr>
                            <m:e>
                              <m:rad>
                                <m:radPr>
                                  <m:degHide m:val="on"/>
                                  <m:ctrlPr>
                                    <a:rPr lang="en-US" sz="1400" i="1">
                                      <a:solidFill>
                                        <a:srgbClr val="44546A"/>
                                      </a:solidFill>
                                      <a:latin typeface="Cambria Math" panose="02040503050406030204" pitchFamily="18" charset="0"/>
                                    </a:rPr>
                                  </m:ctrlPr>
                                </m:radPr>
                                <m:deg/>
                                <m:e>
                                  <m:func>
                                    <m:funcPr>
                                      <m:ctrlPr>
                                        <a:rPr lang="en-US" sz="1400" i="1">
                                          <a:solidFill>
                                            <a:srgbClr val="44546A"/>
                                          </a:solidFill>
                                          <a:latin typeface="Cambria Math" panose="02040503050406030204" pitchFamily="18" charset="0"/>
                                        </a:rPr>
                                      </m:ctrlPr>
                                    </m:funcPr>
                                    <m:fName>
                                      <m:sSup>
                                        <m:sSupPr>
                                          <m:ctrlPr>
                                            <a:rPr lang="en-US" sz="1400" i="1">
                                              <a:solidFill>
                                                <a:srgbClr val="44546A"/>
                                              </a:solidFill>
                                              <a:latin typeface="Cambria Math" panose="02040503050406030204" pitchFamily="18" charset="0"/>
                                            </a:rPr>
                                          </m:ctrlPr>
                                        </m:sSupPr>
                                        <m:e>
                                          <m:r>
                                            <m:rPr>
                                              <m:sty m:val="p"/>
                                            </m:rPr>
                                            <a:rPr lang="en-US" sz="1400">
                                              <a:solidFill>
                                                <a:srgbClr val="44546A"/>
                                              </a:solidFill>
                                              <a:latin typeface="Cambria Math" panose="02040503050406030204" pitchFamily="18" charset="0"/>
                                            </a:rPr>
                                            <m:t>sin</m:t>
                                          </m:r>
                                        </m:e>
                                        <m:sup>
                                          <m:r>
                                            <a:rPr lang="en-US" sz="1400">
                                              <a:solidFill>
                                                <a:srgbClr val="44546A"/>
                                              </a:solidFill>
                                              <a:latin typeface="Cambria Math" panose="02040503050406030204" pitchFamily="18" charset="0"/>
                                            </a:rPr>
                                            <m:t>2</m:t>
                                          </m:r>
                                        </m:sup>
                                      </m:sSup>
                                    </m:fName>
                                    <m:e>
                                      <m:d>
                                        <m:dPr>
                                          <m:ctrlPr>
                                            <a:rPr lang="en-US" sz="1400" i="1">
                                              <a:solidFill>
                                                <a:srgbClr val="44546A"/>
                                              </a:solidFill>
                                              <a:latin typeface="Cambria Math" panose="02040503050406030204" pitchFamily="18" charset="0"/>
                                            </a:rPr>
                                          </m:ctrlPr>
                                        </m:dPr>
                                        <m:e>
                                          <m:f>
                                            <m:fPr>
                                              <m:ctrlPr>
                                                <a:rPr lang="en-US" sz="1400" i="1">
                                                  <a:solidFill>
                                                    <a:srgbClr val="44546A"/>
                                                  </a:solidFill>
                                                  <a:latin typeface="Cambria Math" panose="02040503050406030204" pitchFamily="18" charset="0"/>
                                                </a:rPr>
                                              </m:ctrlPr>
                                            </m:fPr>
                                            <m:num>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𝜑</m:t>
                                                  </m:r>
                                                </m:e>
                                                <m:sub>
                                                  <m:r>
                                                    <a:rPr lang="en-US" sz="1400">
                                                      <a:solidFill>
                                                        <a:srgbClr val="44546A"/>
                                                      </a:solidFill>
                                                      <a:latin typeface="Cambria Math" panose="02040503050406030204" pitchFamily="18" charset="0"/>
                                                    </a:rPr>
                                                    <m:t>2</m:t>
                                                  </m:r>
                                                </m:sub>
                                              </m:sSub>
                                              <m:r>
                                                <a:rPr lang="en-US" sz="1400">
                                                  <a:solidFill>
                                                    <a:srgbClr val="44546A"/>
                                                  </a:solidFill>
                                                  <a:latin typeface="Cambria Math" panose="02040503050406030204" pitchFamily="18" charset="0"/>
                                                </a:rPr>
                                                <m:t>−</m:t>
                                              </m:r>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𝜑</m:t>
                                                  </m:r>
                                                </m:e>
                                                <m:sub>
                                                  <m:r>
                                                    <a:rPr lang="en-US" sz="1400">
                                                      <a:solidFill>
                                                        <a:srgbClr val="44546A"/>
                                                      </a:solidFill>
                                                      <a:latin typeface="Cambria Math" panose="02040503050406030204" pitchFamily="18" charset="0"/>
                                                    </a:rPr>
                                                    <m:t>1</m:t>
                                                  </m:r>
                                                </m:sub>
                                              </m:sSub>
                                            </m:num>
                                            <m:den>
                                              <m:r>
                                                <a:rPr lang="en-US" sz="1400">
                                                  <a:solidFill>
                                                    <a:srgbClr val="44546A"/>
                                                  </a:solidFill>
                                                  <a:latin typeface="Cambria Math" panose="02040503050406030204" pitchFamily="18" charset="0"/>
                                                </a:rPr>
                                                <m:t>2</m:t>
                                              </m:r>
                                            </m:den>
                                          </m:f>
                                        </m:e>
                                      </m:d>
                                    </m:e>
                                  </m:func>
                                  <m:r>
                                    <a:rPr lang="en-US" sz="1400">
                                      <a:solidFill>
                                        <a:srgbClr val="44546A"/>
                                      </a:solidFill>
                                      <a:latin typeface="Cambria Math" panose="02040503050406030204" pitchFamily="18" charset="0"/>
                                    </a:rPr>
                                    <m:t>+</m:t>
                                  </m:r>
                                  <m:func>
                                    <m:funcPr>
                                      <m:ctrlPr>
                                        <a:rPr lang="en-US" sz="1400" i="1">
                                          <a:solidFill>
                                            <a:srgbClr val="44546A"/>
                                          </a:solidFill>
                                          <a:latin typeface="Cambria Math" panose="02040503050406030204" pitchFamily="18" charset="0"/>
                                        </a:rPr>
                                      </m:ctrlPr>
                                    </m:funcPr>
                                    <m:fName>
                                      <m:r>
                                        <m:rPr>
                                          <m:sty m:val="p"/>
                                        </m:rPr>
                                        <a:rPr lang="en-US" sz="1400">
                                          <a:solidFill>
                                            <a:srgbClr val="44546A"/>
                                          </a:solidFill>
                                          <a:latin typeface="Cambria Math" panose="02040503050406030204" pitchFamily="18" charset="0"/>
                                        </a:rPr>
                                        <m:t>cos</m:t>
                                      </m:r>
                                    </m:fName>
                                    <m:e>
                                      <m:d>
                                        <m:dPr>
                                          <m:ctrlPr>
                                            <a:rPr lang="en-US" sz="1400" i="1">
                                              <a:solidFill>
                                                <a:srgbClr val="44546A"/>
                                              </a:solidFill>
                                              <a:latin typeface="Cambria Math" panose="02040503050406030204" pitchFamily="18" charset="0"/>
                                            </a:rPr>
                                          </m:ctrlPr>
                                        </m:dPr>
                                        <m:e>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𝜑</m:t>
                                              </m:r>
                                            </m:e>
                                            <m:sub>
                                              <m:r>
                                                <a:rPr lang="en-US" sz="1400">
                                                  <a:solidFill>
                                                    <a:srgbClr val="44546A"/>
                                                  </a:solidFill>
                                                  <a:latin typeface="Cambria Math" panose="02040503050406030204" pitchFamily="18" charset="0"/>
                                                </a:rPr>
                                                <m:t>1</m:t>
                                              </m:r>
                                            </m:sub>
                                          </m:sSub>
                                        </m:e>
                                      </m:d>
                                    </m:e>
                                  </m:func>
                                  <m:r>
                                    <a:rPr lang="en-US" sz="1400">
                                      <a:solidFill>
                                        <a:srgbClr val="44546A"/>
                                      </a:solidFill>
                                      <a:latin typeface="Cambria Math" panose="02040503050406030204" pitchFamily="18" charset="0"/>
                                    </a:rPr>
                                    <m:t>⋅</m:t>
                                  </m:r>
                                  <m:func>
                                    <m:funcPr>
                                      <m:ctrlPr>
                                        <a:rPr lang="en-US" sz="1400" i="1">
                                          <a:solidFill>
                                            <a:srgbClr val="44546A"/>
                                          </a:solidFill>
                                          <a:latin typeface="Cambria Math" panose="02040503050406030204" pitchFamily="18" charset="0"/>
                                        </a:rPr>
                                      </m:ctrlPr>
                                    </m:funcPr>
                                    <m:fName>
                                      <m:r>
                                        <m:rPr>
                                          <m:sty m:val="p"/>
                                        </m:rPr>
                                        <a:rPr lang="en-US" sz="1400">
                                          <a:solidFill>
                                            <a:srgbClr val="44546A"/>
                                          </a:solidFill>
                                          <a:latin typeface="Cambria Math" panose="02040503050406030204" pitchFamily="18" charset="0"/>
                                        </a:rPr>
                                        <m:t>cos</m:t>
                                      </m:r>
                                    </m:fName>
                                    <m:e>
                                      <m:d>
                                        <m:dPr>
                                          <m:ctrlPr>
                                            <a:rPr lang="en-US" sz="1400" i="1">
                                              <a:solidFill>
                                                <a:srgbClr val="44546A"/>
                                              </a:solidFill>
                                              <a:latin typeface="Cambria Math" panose="02040503050406030204" pitchFamily="18" charset="0"/>
                                            </a:rPr>
                                          </m:ctrlPr>
                                        </m:dPr>
                                        <m:e>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𝜑</m:t>
                                              </m:r>
                                            </m:e>
                                            <m:sub>
                                              <m:r>
                                                <a:rPr lang="en-US" sz="1400">
                                                  <a:solidFill>
                                                    <a:srgbClr val="44546A"/>
                                                  </a:solidFill>
                                                  <a:latin typeface="Cambria Math" panose="02040503050406030204" pitchFamily="18" charset="0"/>
                                                </a:rPr>
                                                <m:t>2</m:t>
                                              </m:r>
                                            </m:sub>
                                          </m:sSub>
                                        </m:e>
                                      </m:d>
                                    </m:e>
                                  </m:func>
                                  <m:r>
                                    <a:rPr lang="en-US" sz="1400">
                                      <a:solidFill>
                                        <a:srgbClr val="44546A"/>
                                      </a:solidFill>
                                      <a:latin typeface="Cambria Math" panose="02040503050406030204" pitchFamily="18" charset="0"/>
                                    </a:rPr>
                                    <m:t>⋅</m:t>
                                  </m:r>
                                  <m:func>
                                    <m:funcPr>
                                      <m:ctrlPr>
                                        <a:rPr lang="en-US" sz="1400" i="1">
                                          <a:solidFill>
                                            <a:srgbClr val="44546A"/>
                                          </a:solidFill>
                                          <a:latin typeface="Cambria Math" panose="02040503050406030204" pitchFamily="18" charset="0"/>
                                        </a:rPr>
                                      </m:ctrlPr>
                                    </m:funcPr>
                                    <m:fName>
                                      <m:sSup>
                                        <m:sSupPr>
                                          <m:ctrlPr>
                                            <a:rPr lang="en-US" sz="1400" i="1">
                                              <a:solidFill>
                                                <a:srgbClr val="44546A"/>
                                              </a:solidFill>
                                              <a:latin typeface="Cambria Math" panose="02040503050406030204" pitchFamily="18" charset="0"/>
                                            </a:rPr>
                                          </m:ctrlPr>
                                        </m:sSupPr>
                                        <m:e>
                                          <m:r>
                                            <m:rPr>
                                              <m:sty m:val="p"/>
                                            </m:rPr>
                                            <a:rPr lang="en-US" sz="1400">
                                              <a:solidFill>
                                                <a:srgbClr val="44546A"/>
                                              </a:solidFill>
                                              <a:latin typeface="Cambria Math" panose="02040503050406030204" pitchFamily="18" charset="0"/>
                                            </a:rPr>
                                            <m:t>sin</m:t>
                                          </m:r>
                                        </m:e>
                                        <m:sup>
                                          <m:r>
                                            <a:rPr lang="en-US" sz="1400">
                                              <a:solidFill>
                                                <a:srgbClr val="44546A"/>
                                              </a:solidFill>
                                              <a:latin typeface="Cambria Math" panose="02040503050406030204" pitchFamily="18" charset="0"/>
                                            </a:rPr>
                                            <m:t>2</m:t>
                                          </m:r>
                                        </m:sup>
                                      </m:sSup>
                                    </m:fName>
                                    <m:e>
                                      <m:d>
                                        <m:dPr>
                                          <m:ctrlPr>
                                            <a:rPr lang="en-US" sz="1400" i="1">
                                              <a:solidFill>
                                                <a:srgbClr val="44546A"/>
                                              </a:solidFill>
                                              <a:latin typeface="Cambria Math" panose="02040503050406030204" pitchFamily="18" charset="0"/>
                                            </a:rPr>
                                          </m:ctrlPr>
                                        </m:dPr>
                                        <m:e>
                                          <m:f>
                                            <m:fPr>
                                              <m:ctrlPr>
                                                <a:rPr lang="en-US" sz="1400" i="1">
                                                  <a:solidFill>
                                                    <a:srgbClr val="44546A"/>
                                                  </a:solidFill>
                                                  <a:latin typeface="Cambria Math" panose="02040503050406030204" pitchFamily="18" charset="0"/>
                                                </a:rPr>
                                              </m:ctrlPr>
                                            </m:fPr>
                                            <m:num>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𝜆</m:t>
                                                  </m:r>
                                                </m:e>
                                                <m:sub>
                                                  <m:r>
                                                    <a:rPr lang="en-US" sz="1400">
                                                      <a:solidFill>
                                                        <a:srgbClr val="44546A"/>
                                                      </a:solidFill>
                                                      <a:latin typeface="Cambria Math" panose="02040503050406030204" pitchFamily="18" charset="0"/>
                                                    </a:rPr>
                                                    <m:t>2</m:t>
                                                  </m:r>
                                                </m:sub>
                                              </m:sSub>
                                              <m:r>
                                                <a:rPr lang="en-US" sz="1400">
                                                  <a:solidFill>
                                                    <a:srgbClr val="44546A"/>
                                                  </a:solidFill>
                                                  <a:latin typeface="Cambria Math" panose="02040503050406030204" pitchFamily="18" charset="0"/>
                                                </a:rPr>
                                                <m:t>−</m:t>
                                              </m:r>
                                              <m:sSub>
                                                <m:sSubPr>
                                                  <m:ctrlPr>
                                                    <a:rPr lang="en-US" sz="1400" i="1">
                                                      <a:solidFill>
                                                        <a:srgbClr val="44546A"/>
                                                      </a:solidFill>
                                                      <a:latin typeface="Cambria Math" panose="02040503050406030204" pitchFamily="18" charset="0"/>
                                                    </a:rPr>
                                                  </m:ctrlPr>
                                                </m:sSubPr>
                                                <m:e>
                                                  <m:r>
                                                    <a:rPr lang="en-US" sz="1400">
                                                      <a:solidFill>
                                                        <a:srgbClr val="44546A"/>
                                                      </a:solidFill>
                                                      <a:latin typeface="Cambria Math" panose="02040503050406030204" pitchFamily="18" charset="0"/>
                                                    </a:rPr>
                                                    <m:t>𝜆</m:t>
                                                  </m:r>
                                                </m:e>
                                                <m:sub>
                                                  <m:r>
                                                    <a:rPr lang="vi-VN" sz="1400">
                                                      <a:solidFill>
                                                        <a:srgbClr val="44546A"/>
                                                      </a:solidFill>
                                                      <a:latin typeface="Cambria Math" panose="02040503050406030204" pitchFamily="18" charset="0"/>
                                                    </a:rPr>
                                                    <m:t>1</m:t>
                                                  </m:r>
                                                </m:sub>
                                              </m:sSub>
                                            </m:num>
                                            <m:den>
                                              <m:r>
                                                <a:rPr lang="en-US" sz="1400">
                                                  <a:solidFill>
                                                    <a:srgbClr val="44546A"/>
                                                  </a:solidFill>
                                                  <a:latin typeface="Cambria Math" panose="02040503050406030204" pitchFamily="18" charset="0"/>
                                                </a:rPr>
                                                <m:t>2</m:t>
                                              </m:r>
                                            </m:den>
                                          </m:f>
                                        </m:e>
                                      </m:d>
                                    </m:e>
                                  </m:func>
                                </m:e>
                              </m:rad>
                            </m:e>
                          </m:d>
                          <m:r>
                            <a:rPr lang="vi-VN" sz="1400" b="0" i="0" smtClean="0">
                              <a:solidFill>
                                <a:srgbClr val="44546A"/>
                              </a:solidFill>
                              <a:latin typeface="Cambria Math" panose="02040503050406030204" pitchFamily="18" charset="0"/>
                            </a:rPr>
                            <m:t>,</m:t>
                          </m:r>
                        </m:e>
                      </m:func>
                    </m:oMath>
                  </m:oMathPara>
                </a14:m>
                <a:endParaRPr lang="en-US" sz="1400">
                  <a:solidFill>
                    <a:srgbClr val="44546A"/>
                  </a:solidFill>
                  <a:latin typeface="Noto Sans"/>
                </a:endParaRPr>
              </a:p>
            </p:txBody>
          </p:sp>
        </mc:Choice>
        <mc:Fallback>
          <p:sp>
            <p:nvSpPr>
              <p:cNvPr id="10" name="TextBox 9">
                <a:extLst>
                  <a:ext uri="{FF2B5EF4-FFF2-40B4-BE49-F238E27FC236}">
                    <a16:creationId xmlns:a16="http://schemas.microsoft.com/office/drawing/2014/main" id="{8F4EECAE-E065-278B-5BDE-5E5966411E8A}"/>
                  </a:ext>
                </a:extLst>
              </p:cNvPr>
              <p:cNvSpPr txBox="1">
                <a:spLocks noRot="1" noChangeAspect="1" noMove="1" noResize="1" noEditPoints="1" noAdjustHandles="1" noChangeArrowheads="1" noChangeShapeType="1" noTextEdit="1"/>
              </p:cNvSpPr>
              <p:nvPr/>
            </p:nvSpPr>
            <p:spPr>
              <a:xfrm>
                <a:off x="773443" y="1857092"/>
                <a:ext cx="5973496" cy="832279"/>
              </a:xfrm>
              <a:prstGeom prst="rect">
                <a:avLst/>
              </a:prstGeom>
              <a:blipFill>
                <a:blip r:embed="rId7"/>
                <a:stretch>
                  <a:fillRect/>
                </a:stretch>
              </a:blipFill>
            </p:spPr>
            <p:txBody>
              <a:bodyPr/>
              <a:lstStyle/>
              <a:p>
                <a:r>
                  <a:rPr lang="en-US">
                    <a:noFill/>
                  </a:rPr>
                  <a:t> </a:t>
                </a:r>
              </a:p>
            </p:txBody>
          </p:sp>
        </mc:Fallback>
      </mc:AlternateContent>
      <p:sp>
        <p:nvSpPr>
          <p:cNvPr id="12" name="矩形 3">
            <a:extLst>
              <a:ext uri="{FF2B5EF4-FFF2-40B4-BE49-F238E27FC236}">
                <a16:creationId xmlns:a16="http://schemas.microsoft.com/office/drawing/2014/main" id="{2FE37EFA-EF68-6EFD-A30A-D81353A445F4}"/>
              </a:ext>
            </a:extLst>
          </p:cNvPr>
          <p:cNvSpPr/>
          <p:nvPr/>
        </p:nvSpPr>
        <p:spPr>
          <a:xfrm>
            <a:off x="149050" y="1565419"/>
            <a:ext cx="476686" cy="9262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5">
            <a:extLst>
              <a:ext uri="{FF2B5EF4-FFF2-40B4-BE49-F238E27FC236}">
                <a16:creationId xmlns:a16="http://schemas.microsoft.com/office/drawing/2014/main" id="{A28AA520-A449-D40A-1024-91B2434364C2}"/>
              </a:ext>
            </a:extLst>
          </p:cNvPr>
          <p:cNvSpPr/>
          <p:nvPr/>
        </p:nvSpPr>
        <p:spPr>
          <a:xfrm flipH="1">
            <a:off x="149050" y="1358385"/>
            <a:ext cx="292956" cy="207034"/>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0">
            <a:extLst>
              <a:ext uri="{FF2B5EF4-FFF2-40B4-BE49-F238E27FC236}">
                <a16:creationId xmlns:a16="http://schemas.microsoft.com/office/drawing/2014/main" id="{B715207F-C585-2857-DB80-94EA0F9339B6}"/>
              </a:ext>
            </a:extLst>
          </p:cNvPr>
          <p:cNvSpPr txBox="1"/>
          <p:nvPr/>
        </p:nvSpPr>
        <p:spPr>
          <a:xfrm>
            <a:off x="773444" y="1523805"/>
            <a:ext cx="5973493" cy="373407"/>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vi-VN" altLang="zh-CN" sz="1400">
                <a:solidFill>
                  <a:srgbClr val="44546A"/>
                </a:solidFill>
                <a:latin typeface="Noto Sans"/>
                <a:ea typeface="+mn-ea"/>
                <a:sym typeface="+mn-lt"/>
              </a:rPr>
              <a:t>Công thức Haversine dùng để tính khoảng cách </a:t>
            </a:r>
            <a:r>
              <a:rPr lang="vi-VN" altLang="zh-CN" sz="1400" i="1">
                <a:solidFill>
                  <a:srgbClr val="44546A"/>
                </a:solidFill>
                <a:latin typeface="Noto Sans"/>
                <a:ea typeface="+mn-ea"/>
                <a:sym typeface="+mn-lt"/>
              </a:rPr>
              <a:t>d</a:t>
            </a:r>
            <a:r>
              <a:rPr lang="vi-VN" altLang="zh-CN" sz="1400">
                <a:solidFill>
                  <a:srgbClr val="44546A"/>
                </a:solidFill>
                <a:latin typeface="Noto Sans"/>
                <a:ea typeface="+mn-ea"/>
                <a:sym typeface="+mn-lt"/>
              </a:rPr>
              <a:t> của 2 điểm trên hình cầu:</a:t>
            </a:r>
            <a:endParaRPr lang="zh-CN" altLang="zh-CN" sz="1400">
              <a:solidFill>
                <a:srgbClr val="44546A"/>
              </a:solidFill>
              <a:latin typeface="Noto Sans"/>
              <a:ea typeface="+mn-ea"/>
              <a:sym typeface="+mn-lt"/>
            </a:endParaRPr>
          </a:p>
        </p:txBody>
      </p:sp>
      <p:cxnSp>
        <p:nvCxnSpPr>
          <p:cNvPr id="15" name="直接连接符 23">
            <a:extLst>
              <a:ext uri="{FF2B5EF4-FFF2-40B4-BE49-F238E27FC236}">
                <a16:creationId xmlns:a16="http://schemas.microsoft.com/office/drawing/2014/main" id="{E81C136E-8CC7-0967-01FF-EB0F9E5CB8DD}"/>
              </a:ext>
            </a:extLst>
          </p:cNvPr>
          <p:cNvCxnSpPr>
            <a:cxnSpLocks/>
          </p:cNvCxnSpPr>
          <p:nvPr/>
        </p:nvCxnSpPr>
        <p:spPr>
          <a:xfrm>
            <a:off x="6882581" y="1656859"/>
            <a:ext cx="0" cy="9262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20">
            <a:extLst>
              <a:ext uri="{FF2B5EF4-FFF2-40B4-BE49-F238E27FC236}">
                <a16:creationId xmlns:a16="http://schemas.microsoft.com/office/drawing/2014/main" id="{13655151-DF5A-6F4D-7D11-9EB7DFFD0178}"/>
              </a:ext>
            </a:extLst>
          </p:cNvPr>
          <p:cNvSpPr txBox="1"/>
          <p:nvPr/>
        </p:nvSpPr>
        <p:spPr>
          <a:xfrm>
            <a:off x="6990735" y="1519245"/>
            <a:ext cx="4808419" cy="117012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vi-VN" altLang="zh-CN" sz="1400">
                <a:solidFill>
                  <a:srgbClr val="44546A"/>
                </a:solidFill>
                <a:latin typeface="Noto Sans"/>
                <a:ea typeface="+mn-ea"/>
                <a:sym typeface="+mn-lt"/>
              </a:rPr>
              <a:t>trong đó:</a:t>
            </a:r>
          </a:p>
          <a:p>
            <a:pPr marL="285750" indent="-285750">
              <a:lnSpc>
                <a:spcPct val="120000"/>
              </a:lnSpc>
              <a:spcBef>
                <a:spcPct val="0"/>
              </a:spcBef>
              <a:spcAft>
                <a:spcPct val="0"/>
              </a:spcAft>
              <a:buFont typeface="Wingdings" panose="05000000000000000000" pitchFamily="2" charset="2"/>
              <a:buChar char="Ø"/>
              <a:defRPr/>
            </a:pPr>
            <a:r>
              <a:rPr lang="el-GR" altLang="zh-CN" sz="1400">
                <a:solidFill>
                  <a:srgbClr val="44546A"/>
                </a:solidFill>
                <a:latin typeface="Noto Sans"/>
                <a:ea typeface="+mn-ea"/>
                <a:sym typeface="+mn-lt"/>
              </a:rPr>
              <a:t>φ1, φ2: </a:t>
            </a:r>
            <a:r>
              <a:rPr lang="vi-VN" altLang="zh-CN" sz="1400">
                <a:solidFill>
                  <a:srgbClr val="44546A"/>
                </a:solidFill>
                <a:latin typeface="Noto Sans"/>
                <a:ea typeface="+mn-ea"/>
                <a:sym typeface="+mn-lt"/>
              </a:rPr>
              <a:t>vĩ độ của điểm 1 và điểm 2 (đơn vị: radian).</a:t>
            </a:r>
          </a:p>
          <a:p>
            <a:pPr marL="285750" indent="-285750">
              <a:lnSpc>
                <a:spcPct val="120000"/>
              </a:lnSpc>
              <a:spcBef>
                <a:spcPct val="0"/>
              </a:spcBef>
              <a:spcAft>
                <a:spcPct val="0"/>
              </a:spcAft>
              <a:buFont typeface="Wingdings" panose="05000000000000000000" pitchFamily="2" charset="2"/>
              <a:buChar char="Ø"/>
              <a:defRPr/>
            </a:pPr>
            <a:r>
              <a:rPr lang="el-GR" altLang="zh-CN" sz="1400">
                <a:solidFill>
                  <a:srgbClr val="44546A"/>
                </a:solidFill>
                <a:latin typeface="Noto Sans"/>
                <a:ea typeface="+mn-ea"/>
                <a:sym typeface="+mn-lt"/>
              </a:rPr>
              <a:t>λ1, λ2: </a:t>
            </a:r>
            <a:r>
              <a:rPr lang="vi-VN" altLang="zh-CN" sz="1400">
                <a:solidFill>
                  <a:srgbClr val="44546A"/>
                </a:solidFill>
                <a:latin typeface="Noto Sans"/>
                <a:ea typeface="+mn-ea"/>
                <a:sym typeface="+mn-lt"/>
              </a:rPr>
              <a:t>kinh độ của điểm 1 và điểm 2 (đơn vị: radian).</a:t>
            </a:r>
          </a:p>
          <a:p>
            <a:pPr marL="285750" indent="-285750">
              <a:lnSpc>
                <a:spcPct val="120000"/>
              </a:lnSpc>
              <a:spcBef>
                <a:spcPct val="0"/>
              </a:spcBef>
              <a:spcAft>
                <a:spcPct val="0"/>
              </a:spcAft>
              <a:buFont typeface="Wingdings" panose="05000000000000000000" pitchFamily="2" charset="2"/>
              <a:buChar char="Ø"/>
              <a:defRPr/>
            </a:pPr>
            <a:r>
              <a:rPr lang="vi-VN" altLang="zh-CN" sz="1400">
                <a:solidFill>
                  <a:srgbClr val="44546A"/>
                </a:solidFill>
                <a:latin typeface="Noto Sans"/>
                <a:ea typeface="+mn-ea"/>
                <a:sym typeface="+mn-lt"/>
              </a:rPr>
              <a:t>R: bán kính của Trái Đất (khoảng 6,371 km).</a:t>
            </a:r>
          </a:p>
          <a:p>
            <a:pPr>
              <a:lnSpc>
                <a:spcPct val="120000"/>
              </a:lnSpc>
              <a:spcBef>
                <a:spcPct val="0"/>
              </a:spcBef>
              <a:spcAft>
                <a:spcPct val="0"/>
              </a:spcAft>
              <a:defRPr/>
            </a:pPr>
            <a:endParaRPr lang="zh-CN" altLang="zh-CN" sz="1400">
              <a:solidFill>
                <a:srgbClr val="44546A"/>
              </a:solidFill>
              <a:latin typeface="Noto Sans"/>
              <a:ea typeface="+mn-ea"/>
              <a:sym typeface="+mn-lt"/>
            </a:endParaRPr>
          </a:p>
        </p:txBody>
      </p:sp>
      <p:sp>
        <p:nvSpPr>
          <p:cNvPr id="18" name="TextBox 17">
            <a:extLst>
              <a:ext uri="{FF2B5EF4-FFF2-40B4-BE49-F238E27FC236}">
                <a16:creationId xmlns:a16="http://schemas.microsoft.com/office/drawing/2014/main" id="{DED8C076-A2EE-EDCC-6026-6A2CD7E50EF9}"/>
              </a:ext>
            </a:extLst>
          </p:cNvPr>
          <p:cNvSpPr txBox="1"/>
          <p:nvPr/>
        </p:nvSpPr>
        <p:spPr>
          <a:xfrm>
            <a:off x="0" y="6278070"/>
            <a:ext cx="5437239"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Minh họa cách ứng dụng có thể xác định trạm gần nhất</a:t>
            </a:r>
            <a:endParaRPr lang="en-US" sz="1400">
              <a:solidFill>
                <a:srgbClr val="44546A"/>
              </a:solidFill>
              <a:latin typeface="Noto Sans"/>
            </a:endParaRPr>
          </a:p>
        </p:txBody>
      </p:sp>
      <p:sp>
        <p:nvSpPr>
          <p:cNvPr id="19" name="TextBox 18">
            <a:extLst>
              <a:ext uri="{FF2B5EF4-FFF2-40B4-BE49-F238E27FC236}">
                <a16:creationId xmlns:a16="http://schemas.microsoft.com/office/drawing/2014/main" id="{010AC42C-1EB9-2106-87D4-ACBD30690EFA}"/>
              </a:ext>
            </a:extLst>
          </p:cNvPr>
          <p:cNvSpPr txBox="1"/>
          <p:nvPr/>
        </p:nvSpPr>
        <p:spPr>
          <a:xfrm>
            <a:off x="5618481" y="6334953"/>
            <a:ext cx="5826268"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Lưu đồ thuật toán tìm trạm gần nhất</a:t>
            </a:r>
            <a:endParaRPr lang="en-US" sz="1400">
              <a:solidFill>
                <a:srgbClr val="44546A"/>
              </a:solidFill>
              <a:latin typeface="Noto Sans"/>
            </a:endParaRPr>
          </a:p>
        </p:txBody>
      </p:sp>
      <p:sp>
        <p:nvSpPr>
          <p:cNvPr id="4" name="TextBox 3">
            <a:extLst>
              <a:ext uri="{FF2B5EF4-FFF2-40B4-BE49-F238E27FC236}">
                <a16:creationId xmlns:a16="http://schemas.microsoft.com/office/drawing/2014/main" id="{0221DD1F-8499-AED9-741E-51983E6AB4D0}"/>
              </a:ext>
            </a:extLst>
          </p:cNvPr>
          <p:cNvSpPr txBox="1"/>
          <p:nvPr/>
        </p:nvSpPr>
        <p:spPr>
          <a:xfrm>
            <a:off x="11744961" y="6486648"/>
            <a:ext cx="453390" cy="369332"/>
          </a:xfrm>
          <a:prstGeom prst="rect">
            <a:avLst/>
          </a:prstGeom>
          <a:noFill/>
        </p:spPr>
        <p:txBody>
          <a:bodyPr wrap="square" rtlCol="0">
            <a:spAutoFit/>
          </a:bodyPr>
          <a:lstStyle/>
          <a:p>
            <a:r>
              <a:rPr lang="vi-VN"/>
              <a:t>16</a:t>
            </a:r>
            <a:endParaRPr lang="en-US"/>
          </a:p>
        </p:txBody>
      </p:sp>
      <p:sp>
        <p:nvSpPr>
          <p:cNvPr id="5" name="TextBox 4">
            <a:extLst>
              <a:ext uri="{FF2B5EF4-FFF2-40B4-BE49-F238E27FC236}">
                <a16:creationId xmlns:a16="http://schemas.microsoft.com/office/drawing/2014/main" id="{DF751FE5-C595-78A7-073D-CEC77F7E00A9}"/>
              </a:ext>
            </a:extLst>
          </p:cNvPr>
          <p:cNvSpPr txBox="1"/>
          <p:nvPr/>
        </p:nvSpPr>
        <p:spPr>
          <a:xfrm>
            <a:off x="11424143" y="6855980"/>
            <a:ext cx="453389" cy="369332"/>
          </a:xfrm>
          <a:prstGeom prst="rect">
            <a:avLst/>
          </a:prstGeom>
          <a:noFill/>
        </p:spPr>
        <p:txBody>
          <a:bodyPr wrap="square" rtlCol="0">
            <a:spAutoFit/>
          </a:bodyPr>
          <a:lstStyle/>
          <a:p>
            <a:r>
              <a:rPr lang="vi-VN"/>
              <a:t>15</a:t>
            </a:r>
            <a:endParaRPr lang="en-US"/>
          </a:p>
        </p:txBody>
      </p:sp>
      <p:sp>
        <p:nvSpPr>
          <p:cNvPr id="6" name="TextBox 5">
            <a:extLst>
              <a:ext uri="{FF2B5EF4-FFF2-40B4-BE49-F238E27FC236}">
                <a16:creationId xmlns:a16="http://schemas.microsoft.com/office/drawing/2014/main" id="{63CE3D6B-6D58-1B80-A438-5DFA5AF9C9A9}"/>
              </a:ext>
            </a:extLst>
          </p:cNvPr>
          <p:cNvSpPr txBox="1"/>
          <p:nvPr/>
        </p:nvSpPr>
        <p:spPr>
          <a:xfrm>
            <a:off x="12198350" y="6301982"/>
            <a:ext cx="453389" cy="369332"/>
          </a:xfrm>
          <a:prstGeom prst="rect">
            <a:avLst/>
          </a:prstGeom>
          <a:noFill/>
        </p:spPr>
        <p:txBody>
          <a:bodyPr wrap="square" rtlCol="0">
            <a:spAutoFit/>
          </a:bodyPr>
          <a:lstStyle/>
          <a:p>
            <a:r>
              <a:rPr lang="vi-VN"/>
              <a:t>17</a:t>
            </a:r>
            <a:endParaRPr lang="en-US"/>
          </a:p>
        </p:txBody>
      </p:sp>
      <p:grpSp>
        <p:nvGrpSpPr>
          <p:cNvPr id="3" name="Group 2">
            <a:extLst>
              <a:ext uri="{FF2B5EF4-FFF2-40B4-BE49-F238E27FC236}">
                <a16:creationId xmlns:a16="http://schemas.microsoft.com/office/drawing/2014/main" id="{EADF2750-D8BD-BCEA-7829-4C29EE3AC8F2}"/>
              </a:ext>
            </a:extLst>
          </p:cNvPr>
          <p:cNvGrpSpPr/>
          <p:nvPr/>
        </p:nvGrpSpPr>
        <p:grpSpPr>
          <a:xfrm>
            <a:off x="6229557" y="184600"/>
            <a:ext cx="5643317" cy="1011635"/>
            <a:chOff x="6229557" y="184600"/>
            <a:chExt cx="5643317" cy="1011635"/>
          </a:xfrm>
        </p:grpSpPr>
        <p:pic>
          <p:nvPicPr>
            <p:cNvPr id="8" name="Picture 2" descr="Hcmute Logo PNG Vector (EPS) Free Download">
              <a:extLst>
                <a:ext uri="{FF2B5EF4-FFF2-40B4-BE49-F238E27FC236}">
                  <a16:creationId xmlns:a16="http://schemas.microsoft.com/office/drawing/2014/main" id="{6D2EFE1B-4A75-C660-778C-AB36EBFBE2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61AA95-505D-B20D-F882-F5D48937CB3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362061084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4" y="82936"/>
            <a:ext cx="4932416"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95000"/>
          </a:bodyPr>
          <a:lstStyle/>
          <a:p>
            <a:pPr algn="ctr" eaLnBrk="1" fontAlgn="auto" hangingPunct="1">
              <a:lnSpc>
                <a:spcPct val="100000"/>
              </a:lnSpc>
              <a:spcBef>
                <a:spcPct val="0"/>
              </a:spcBef>
              <a:spcAft>
                <a:spcPct val="0"/>
              </a:spcAft>
              <a:defRPr/>
            </a:pPr>
            <a:r>
              <a:rPr lang="vi-VN" altLang="vi-VN" sz="2700" b="1">
                <a:solidFill>
                  <a:schemeClr val="tx2"/>
                </a:solidFill>
                <a:latin typeface="Noto Sans"/>
                <a:ea typeface="Noto Sans"/>
              </a:rPr>
              <a:t>Xây dựng trạm trung gian</a:t>
            </a:r>
          </a:p>
        </p:txBody>
      </p:sp>
      <p:pic>
        <p:nvPicPr>
          <p:cNvPr id="6" name="Picture 5">
            <a:extLst>
              <a:ext uri="{FF2B5EF4-FFF2-40B4-BE49-F238E27FC236}">
                <a16:creationId xmlns:a16="http://schemas.microsoft.com/office/drawing/2014/main" id="{CBC8F06F-61D3-4FDB-E7FB-3B782C433C6B}"/>
              </a:ext>
            </a:extLst>
          </p:cNvPr>
          <p:cNvPicPr>
            <a:picLocks noChangeAspect="1"/>
          </p:cNvPicPr>
          <p:nvPr/>
        </p:nvPicPr>
        <p:blipFill>
          <a:blip r:embed="rId5"/>
          <a:stretch>
            <a:fillRect/>
          </a:stretch>
        </p:blipFill>
        <p:spPr>
          <a:xfrm>
            <a:off x="1263725" y="2954059"/>
            <a:ext cx="3028335" cy="3028335"/>
          </a:xfrm>
          <a:prstGeom prst="rect">
            <a:avLst/>
          </a:prstGeom>
        </p:spPr>
      </p:pic>
      <p:pic>
        <p:nvPicPr>
          <p:cNvPr id="9" name="Picture 8">
            <a:extLst>
              <a:ext uri="{FF2B5EF4-FFF2-40B4-BE49-F238E27FC236}">
                <a16:creationId xmlns:a16="http://schemas.microsoft.com/office/drawing/2014/main" id="{5F1F37A4-6293-0971-F81D-C68E600EED48}"/>
              </a:ext>
            </a:extLst>
          </p:cNvPr>
          <p:cNvPicPr>
            <a:picLocks noChangeAspect="1"/>
          </p:cNvPicPr>
          <p:nvPr/>
        </p:nvPicPr>
        <p:blipFill>
          <a:blip r:embed="rId6" cstate="print">
            <a:extLst>
              <a:ext uri="{28A0092B-C50C-407E-A947-70E740481C1C}">
                <a14:useLocalDpi xmlns:a14="http://schemas.microsoft.com/office/drawing/2010/main" val="0"/>
              </a:ext>
            </a:extLst>
          </a:blip>
          <a:srcRect t="5729" b="5729"/>
          <a:stretch/>
        </p:blipFill>
        <p:spPr>
          <a:xfrm>
            <a:off x="6799407" y="3203783"/>
            <a:ext cx="4210673" cy="27961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PA_矩形 21">
            <a:extLst>
              <a:ext uri="{FF2B5EF4-FFF2-40B4-BE49-F238E27FC236}">
                <a16:creationId xmlns:a16="http://schemas.microsoft.com/office/drawing/2014/main" id="{7F26B4CD-0EE5-92F9-1779-F8B05D509DF8}"/>
              </a:ext>
            </a:extLst>
          </p:cNvPr>
          <p:cNvSpPr>
            <a:spLocks noChangeArrowheads="1"/>
          </p:cNvSpPr>
          <p:nvPr>
            <p:custDataLst>
              <p:tags r:id="rId2"/>
            </p:custDataLst>
          </p:nvPr>
        </p:nvSpPr>
        <p:spPr bwMode="auto">
          <a:xfrm>
            <a:off x="442005" y="1358386"/>
            <a:ext cx="11600945" cy="1709280"/>
          </a:xfrm>
          <a:prstGeom prst="rect">
            <a:avLst/>
          </a:prstGeom>
          <a:solidFill>
            <a:schemeClr val="bg1">
              <a:lumMod val="85000"/>
              <a:alpha val="50000"/>
            </a:schemeClr>
          </a:solidFill>
          <a:ln>
            <a:noFill/>
          </a:ln>
        </p:spPr>
        <p:txBody>
          <a:bodyPr/>
          <a:lstStyle/>
          <a:p>
            <a:pPr algn="just" fontAlgn="auto">
              <a:lnSpc>
                <a:spcPct val="120000"/>
              </a:lnSpc>
              <a:spcBef>
                <a:spcPct val="0"/>
              </a:spcBef>
              <a:spcAft>
                <a:spcPct val="0"/>
              </a:spcAft>
              <a:defRPr/>
            </a:pPr>
            <a:endParaRPr lang="zh-CN" altLang="en-US">
              <a:solidFill>
                <a:srgbClr val="44546A"/>
              </a:solidFill>
              <a:latin typeface="Noto Sans"/>
            </a:endParaRPr>
          </a:p>
        </p:txBody>
      </p:sp>
      <p:sp>
        <p:nvSpPr>
          <p:cNvPr id="20" name="矩形 3">
            <a:extLst>
              <a:ext uri="{FF2B5EF4-FFF2-40B4-BE49-F238E27FC236}">
                <a16:creationId xmlns:a16="http://schemas.microsoft.com/office/drawing/2014/main" id="{436A7567-31D0-194A-DCB9-2C18C722D602}"/>
              </a:ext>
            </a:extLst>
          </p:cNvPr>
          <p:cNvSpPr/>
          <p:nvPr/>
        </p:nvSpPr>
        <p:spPr>
          <a:xfrm>
            <a:off x="149050" y="1565419"/>
            <a:ext cx="476686" cy="9262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5">
            <a:extLst>
              <a:ext uri="{FF2B5EF4-FFF2-40B4-BE49-F238E27FC236}">
                <a16:creationId xmlns:a16="http://schemas.microsoft.com/office/drawing/2014/main" id="{0D5C5BF6-6835-CDE7-BE3E-465880CDC125}"/>
              </a:ext>
            </a:extLst>
          </p:cNvPr>
          <p:cNvSpPr/>
          <p:nvPr/>
        </p:nvSpPr>
        <p:spPr>
          <a:xfrm flipH="1">
            <a:off x="149050" y="1358385"/>
            <a:ext cx="292956" cy="207034"/>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7F39CCAB-32BA-C6FE-D9B3-CA2F3E45B23E}"/>
              </a:ext>
            </a:extLst>
          </p:cNvPr>
          <p:cNvSpPr txBox="1"/>
          <p:nvPr/>
        </p:nvSpPr>
        <p:spPr>
          <a:xfrm>
            <a:off x="696861" y="1540633"/>
            <a:ext cx="11091232" cy="1323439"/>
          </a:xfrm>
          <a:prstGeom prst="rect">
            <a:avLst/>
          </a:prstGeom>
          <a:noFill/>
        </p:spPr>
        <p:txBody>
          <a:bodyPr wrap="square" rtlCol="0">
            <a:spAutoFit/>
          </a:bodyPr>
          <a:lstStyle/>
          <a:p>
            <a:pPr algn="just"/>
            <a:r>
              <a:rPr lang="vi-VN" sz="1600">
                <a:solidFill>
                  <a:srgbClr val="44546A"/>
                </a:solidFill>
                <a:latin typeface="Noto Sans" panose="020B0502040504020204" pitchFamily="34" charset="0"/>
                <a:ea typeface="Noto Sans" panose="020B0502040504020204" pitchFamily="34" charset="0"/>
                <a:cs typeface="Noto Sans" panose="020B0502040504020204" pitchFamily="34" charset="0"/>
              </a:rPr>
              <a:t>Trạm trung gian trong hạ tầng LoRaWAN chuyển dữ liệu giữa trạm thu thập và máy chủ. Theo quy định của LoRa Alliance, một trạm trung gian đủ tiêu chuẩn phải hỗ trợ 8 kênh trở lên. Việc này giúp tối ưu hóa khả năng xử lý dữ liệu, tăng cường hiệu suất và độ tin cậy của hệ thống, đồng thời hỗ trợ nhiều thiết bị và tần số khác nhau trong cùng một thời điểm. Module RAK5146 được chọn vì hỗ trợ đầy đủ chức năng phần cứng và phần mềm cài đặt dễ dàng, với hướng dẫn chi tiết trên Github. </a:t>
            </a:r>
            <a:endParaRPr lang="en-US" sz="1600">
              <a:latin typeface="Noto Sans" panose="020B0502040504020204" pitchFamily="34" charset="0"/>
              <a:ea typeface="Noto Sans" panose="020B0502040504020204" pitchFamily="34" charset="0"/>
              <a:cs typeface="Noto Sans" panose="020B0502040504020204" pitchFamily="34" charset="0"/>
            </a:endParaRPr>
          </a:p>
        </p:txBody>
      </p:sp>
      <p:sp>
        <p:nvSpPr>
          <p:cNvPr id="23" name="TextBox 22">
            <a:extLst>
              <a:ext uri="{FF2B5EF4-FFF2-40B4-BE49-F238E27FC236}">
                <a16:creationId xmlns:a16="http://schemas.microsoft.com/office/drawing/2014/main" id="{1BF84846-35D7-3272-0330-11C34E058EF3}"/>
              </a:ext>
            </a:extLst>
          </p:cNvPr>
          <p:cNvSpPr txBox="1"/>
          <p:nvPr/>
        </p:nvSpPr>
        <p:spPr>
          <a:xfrm>
            <a:off x="537122" y="6118511"/>
            <a:ext cx="4481540" cy="591124"/>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Minh họa sản phẩm Kit RAK5146 bao gồm module và HAT</a:t>
            </a:r>
            <a:endParaRPr lang="en-US" sz="1400">
              <a:solidFill>
                <a:srgbClr val="44546A"/>
              </a:solidFill>
              <a:latin typeface="Noto Sans"/>
            </a:endParaRPr>
          </a:p>
        </p:txBody>
      </p:sp>
      <p:sp>
        <p:nvSpPr>
          <p:cNvPr id="24" name="TextBox 23">
            <a:extLst>
              <a:ext uri="{FF2B5EF4-FFF2-40B4-BE49-F238E27FC236}">
                <a16:creationId xmlns:a16="http://schemas.microsoft.com/office/drawing/2014/main" id="{92D24489-D1B9-CECC-E24B-6EE429EAD4DF}"/>
              </a:ext>
            </a:extLst>
          </p:cNvPr>
          <p:cNvSpPr txBox="1"/>
          <p:nvPr/>
        </p:nvSpPr>
        <p:spPr>
          <a:xfrm>
            <a:off x="6663972" y="6191086"/>
            <a:ext cx="4481541" cy="591124"/>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Ảnh thực tế của trạm trung gian sau khi đã cài đặt và chạy thử</a:t>
            </a:r>
            <a:endParaRPr lang="en-US" sz="1400">
              <a:solidFill>
                <a:srgbClr val="44546A"/>
              </a:solidFill>
              <a:latin typeface="Noto Sans"/>
            </a:endParaRPr>
          </a:p>
        </p:txBody>
      </p:sp>
      <p:sp>
        <p:nvSpPr>
          <p:cNvPr id="4" name="TextBox 3">
            <a:extLst>
              <a:ext uri="{FF2B5EF4-FFF2-40B4-BE49-F238E27FC236}">
                <a16:creationId xmlns:a16="http://schemas.microsoft.com/office/drawing/2014/main" id="{7D40E940-4AA5-FCA6-A091-2BE18EC9D5AD}"/>
              </a:ext>
            </a:extLst>
          </p:cNvPr>
          <p:cNvSpPr txBox="1"/>
          <p:nvPr/>
        </p:nvSpPr>
        <p:spPr>
          <a:xfrm>
            <a:off x="11744961" y="6486648"/>
            <a:ext cx="453390" cy="369332"/>
          </a:xfrm>
          <a:prstGeom prst="rect">
            <a:avLst/>
          </a:prstGeom>
          <a:noFill/>
        </p:spPr>
        <p:txBody>
          <a:bodyPr wrap="square" rtlCol="0">
            <a:spAutoFit/>
          </a:bodyPr>
          <a:lstStyle/>
          <a:p>
            <a:r>
              <a:rPr lang="vi-VN"/>
              <a:t>17</a:t>
            </a:r>
            <a:endParaRPr lang="en-US"/>
          </a:p>
        </p:txBody>
      </p:sp>
      <p:sp>
        <p:nvSpPr>
          <p:cNvPr id="5" name="TextBox 4">
            <a:extLst>
              <a:ext uri="{FF2B5EF4-FFF2-40B4-BE49-F238E27FC236}">
                <a16:creationId xmlns:a16="http://schemas.microsoft.com/office/drawing/2014/main" id="{8CAEE64B-AB93-0100-3931-015C35B4D088}"/>
              </a:ext>
            </a:extLst>
          </p:cNvPr>
          <p:cNvSpPr txBox="1"/>
          <p:nvPr/>
        </p:nvSpPr>
        <p:spPr>
          <a:xfrm>
            <a:off x="11424143" y="6855980"/>
            <a:ext cx="453389" cy="369332"/>
          </a:xfrm>
          <a:prstGeom prst="rect">
            <a:avLst/>
          </a:prstGeom>
          <a:noFill/>
        </p:spPr>
        <p:txBody>
          <a:bodyPr wrap="square" rtlCol="0">
            <a:spAutoFit/>
          </a:bodyPr>
          <a:lstStyle/>
          <a:p>
            <a:r>
              <a:rPr lang="vi-VN"/>
              <a:t>16</a:t>
            </a:r>
            <a:endParaRPr lang="en-US"/>
          </a:p>
        </p:txBody>
      </p:sp>
      <p:sp>
        <p:nvSpPr>
          <p:cNvPr id="8" name="TextBox 7">
            <a:extLst>
              <a:ext uri="{FF2B5EF4-FFF2-40B4-BE49-F238E27FC236}">
                <a16:creationId xmlns:a16="http://schemas.microsoft.com/office/drawing/2014/main" id="{90CC7881-6B21-4894-E744-0A8AB5A21B4B}"/>
              </a:ext>
            </a:extLst>
          </p:cNvPr>
          <p:cNvSpPr txBox="1"/>
          <p:nvPr/>
        </p:nvSpPr>
        <p:spPr>
          <a:xfrm>
            <a:off x="12198350" y="6301982"/>
            <a:ext cx="453389" cy="369332"/>
          </a:xfrm>
          <a:prstGeom prst="rect">
            <a:avLst/>
          </a:prstGeom>
          <a:noFill/>
        </p:spPr>
        <p:txBody>
          <a:bodyPr wrap="square" rtlCol="0">
            <a:spAutoFit/>
          </a:bodyPr>
          <a:lstStyle/>
          <a:p>
            <a:r>
              <a:rPr lang="vi-VN"/>
              <a:t>18</a:t>
            </a:r>
            <a:endParaRPr lang="en-US"/>
          </a:p>
        </p:txBody>
      </p:sp>
      <p:grpSp>
        <p:nvGrpSpPr>
          <p:cNvPr id="3" name="Group 2">
            <a:extLst>
              <a:ext uri="{FF2B5EF4-FFF2-40B4-BE49-F238E27FC236}">
                <a16:creationId xmlns:a16="http://schemas.microsoft.com/office/drawing/2014/main" id="{5881CD41-8841-EB26-C8DB-2CA9EAAD42D4}"/>
              </a:ext>
            </a:extLst>
          </p:cNvPr>
          <p:cNvGrpSpPr/>
          <p:nvPr/>
        </p:nvGrpSpPr>
        <p:grpSpPr>
          <a:xfrm>
            <a:off x="6229557" y="184600"/>
            <a:ext cx="5643317" cy="1011635"/>
            <a:chOff x="6229557" y="184600"/>
            <a:chExt cx="5643317" cy="1011635"/>
          </a:xfrm>
        </p:grpSpPr>
        <p:pic>
          <p:nvPicPr>
            <p:cNvPr id="10" name="Picture 2" descr="Hcmute Logo PNG Vector (EPS) Free Download">
              <a:extLst>
                <a:ext uri="{FF2B5EF4-FFF2-40B4-BE49-F238E27FC236}">
                  <a16:creationId xmlns:a16="http://schemas.microsoft.com/office/drawing/2014/main" id="{A48F938C-3BAF-1AC2-31FE-04D694417E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9389FE-029B-E61A-4578-DA08B3CFF901}"/>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40771225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4" y="82936"/>
            <a:ext cx="4932416"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95000"/>
          </a:bodyPr>
          <a:lstStyle/>
          <a:p>
            <a:pPr algn="ctr" eaLnBrk="1" fontAlgn="auto" hangingPunct="1">
              <a:lnSpc>
                <a:spcPct val="100000"/>
              </a:lnSpc>
              <a:spcBef>
                <a:spcPct val="0"/>
              </a:spcBef>
              <a:spcAft>
                <a:spcPct val="0"/>
              </a:spcAft>
              <a:defRPr/>
            </a:pPr>
            <a:r>
              <a:rPr lang="vi-VN" altLang="vi-VN" sz="2700" b="1">
                <a:solidFill>
                  <a:schemeClr val="tx2"/>
                </a:solidFill>
                <a:latin typeface="Noto Sans"/>
                <a:ea typeface="Noto Sans"/>
              </a:rPr>
              <a:t>Phát triển cảm biến</a:t>
            </a:r>
          </a:p>
        </p:txBody>
      </p:sp>
      <p:pic>
        <p:nvPicPr>
          <p:cNvPr id="8" name="Picture 7" descr="A diagram of a circuit board&#10;&#10;Description automatically generated">
            <a:extLst>
              <a:ext uri="{FF2B5EF4-FFF2-40B4-BE49-F238E27FC236}">
                <a16:creationId xmlns:a16="http://schemas.microsoft.com/office/drawing/2014/main" id="{6B3CC671-7F24-4B50-1CA8-D65BBFC37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79" y="1452880"/>
            <a:ext cx="7953567" cy="5048942"/>
          </a:xfrm>
          <a:prstGeom prst="rect">
            <a:avLst/>
          </a:prstGeom>
        </p:spPr>
      </p:pic>
      <p:grpSp>
        <p:nvGrpSpPr>
          <p:cNvPr id="4" name="组合 2">
            <a:extLst>
              <a:ext uri="{FF2B5EF4-FFF2-40B4-BE49-F238E27FC236}">
                <a16:creationId xmlns:a16="http://schemas.microsoft.com/office/drawing/2014/main" id="{C9D3B881-008B-A247-A891-9ECA466DCD6D}"/>
              </a:ext>
            </a:extLst>
          </p:cNvPr>
          <p:cNvGrpSpPr/>
          <p:nvPr/>
        </p:nvGrpSpPr>
        <p:grpSpPr>
          <a:xfrm>
            <a:off x="8305801" y="1452880"/>
            <a:ext cx="3682506" cy="5048942"/>
            <a:chOff x="4670134" y="1724628"/>
            <a:chExt cx="3206188" cy="4597388"/>
          </a:xfrm>
        </p:grpSpPr>
        <p:sp>
          <p:nvSpPr>
            <p:cNvPr id="5" name="矩形 3">
              <a:extLst>
                <a:ext uri="{FF2B5EF4-FFF2-40B4-BE49-F238E27FC236}">
                  <a16:creationId xmlns:a16="http://schemas.microsoft.com/office/drawing/2014/main" id="{CAFD1A3D-C58D-EAD1-52A3-155F9910F167}"/>
                </a:ext>
              </a:extLst>
            </p:cNvPr>
            <p:cNvSpPr/>
            <p:nvPr/>
          </p:nvSpPr>
          <p:spPr>
            <a:xfrm>
              <a:off x="4670134" y="1724628"/>
              <a:ext cx="3206188" cy="4597388"/>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r>
                <a:rPr lang="vi-VN" sz="1600">
                  <a:solidFill>
                    <a:srgbClr val="44546A"/>
                  </a:solidFill>
                  <a:latin typeface="Noto Sans" panose="020B0502040504020204" pitchFamily="34" charset="0"/>
                  <a:ea typeface="Noto Sans" panose="020B0502040504020204" pitchFamily="34" charset="0"/>
                  <a:cs typeface="Noto Sans" panose="020B0502040504020204" pitchFamily="34" charset="0"/>
                </a:rPr>
                <a:t>Hai cảm biến thu thập dữ liệu môi trường: cảm biến không khí (CO2, ánh sáng, nhiệt độ, độ ẩm) và cảm biến đất (nhiệt độ, độ ẩm), sử dụng RS485 Modbus RTU và vi điều khiển CH32V003. Cảm biến chính gồm SCD40, BH1750, DS18B20, cảm biến điện dung.</a:t>
              </a:r>
              <a:endParaRPr lang="en-US" sz="16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6" name="矩形 4">
              <a:extLst>
                <a:ext uri="{FF2B5EF4-FFF2-40B4-BE49-F238E27FC236}">
                  <a16:creationId xmlns:a16="http://schemas.microsoft.com/office/drawing/2014/main" id="{8C42C618-B98C-EB79-CDF4-65774D64D919}"/>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zh-CN" altLang="en-US" sz="1500">
                <a:latin typeface="Noto Sans" panose="020B0502040504020204" pitchFamily="34" charset="0"/>
                <a:cs typeface="Noto Sans" panose="020B0502040504020204" pitchFamily="34" charset="0"/>
              </a:endParaRPr>
            </a:p>
          </p:txBody>
        </p:sp>
      </p:grpSp>
      <p:sp>
        <p:nvSpPr>
          <p:cNvPr id="15" name="TextBox 14">
            <a:extLst>
              <a:ext uri="{FF2B5EF4-FFF2-40B4-BE49-F238E27FC236}">
                <a16:creationId xmlns:a16="http://schemas.microsoft.com/office/drawing/2014/main" id="{42947A7C-0CBD-8C66-87D2-347A2DFDE13E}"/>
              </a:ext>
            </a:extLst>
          </p:cNvPr>
          <p:cNvSpPr txBox="1"/>
          <p:nvPr/>
        </p:nvSpPr>
        <p:spPr>
          <a:xfrm>
            <a:off x="11744961" y="6486648"/>
            <a:ext cx="453390" cy="369332"/>
          </a:xfrm>
          <a:prstGeom prst="rect">
            <a:avLst/>
          </a:prstGeom>
          <a:noFill/>
        </p:spPr>
        <p:txBody>
          <a:bodyPr wrap="square" rtlCol="0">
            <a:spAutoFit/>
          </a:bodyPr>
          <a:lstStyle/>
          <a:p>
            <a:r>
              <a:rPr lang="vi-VN"/>
              <a:t>18</a:t>
            </a:r>
            <a:endParaRPr lang="en-US"/>
          </a:p>
        </p:txBody>
      </p:sp>
      <p:sp>
        <p:nvSpPr>
          <p:cNvPr id="16" name="TextBox 15">
            <a:extLst>
              <a:ext uri="{FF2B5EF4-FFF2-40B4-BE49-F238E27FC236}">
                <a16:creationId xmlns:a16="http://schemas.microsoft.com/office/drawing/2014/main" id="{0EBD0768-96DE-9BB0-46E3-E8164E11BF25}"/>
              </a:ext>
            </a:extLst>
          </p:cNvPr>
          <p:cNvSpPr txBox="1"/>
          <p:nvPr/>
        </p:nvSpPr>
        <p:spPr>
          <a:xfrm>
            <a:off x="11424143" y="6855980"/>
            <a:ext cx="453389" cy="369332"/>
          </a:xfrm>
          <a:prstGeom prst="rect">
            <a:avLst/>
          </a:prstGeom>
          <a:noFill/>
        </p:spPr>
        <p:txBody>
          <a:bodyPr wrap="square" rtlCol="0">
            <a:spAutoFit/>
          </a:bodyPr>
          <a:lstStyle/>
          <a:p>
            <a:r>
              <a:rPr lang="vi-VN"/>
              <a:t>17</a:t>
            </a:r>
            <a:endParaRPr lang="en-US"/>
          </a:p>
        </p:txBody>
      </p:sp>
      <p:sp>
        <p:nvSpPr>
          <p:cNvPr id="17" name="TextBox 16">
            <a:extLst>
              <a:ext uri="{FF2B5EF4-FFF2-40B4-BE49-F238E27FC236}">
                <a16:creationId xmlns:a16="http://schemas.microsoft.com/office/drawing/2014/main" id="{CD938E1D-DA78-E579-116F-E864734FCC7E}"/>
              </a:ext>
            </a:extLst>
          </p:cNvPr>
          <p:cNvSpPr txBox="1"/>
          <p:nvPr/>
        </p:nvSpPr>
        <p:spPr>
          <a:xfrm>
            <a:off x="12198350" y="6301982"/>
            <a:ext cx="453389" cy="369332"/>
          </a:xfrm>
          <a:prstGeom prst="rect">
            <a:avLst/>
          </a:prstGeom>
          <a:noFill/>
        </p:spPr>
        <p:txBody>
          <a:bodyPr wrap="square" rtlCol="0">
            <a:spAutoFit/>
          </a:bodyPr>
          <a:lstStyle/>
          <a:p>
            <a:r>
              <a:rPr lang="vi-VN"/>
              <a:t>19</a:t>
            </a:r>
            <a:endParaRPr lang="en-US"/>
          </a:p>
        </p:txBody>
      </p:sp>
      <p:grpSp>
        <p:nvGrpSpPr>
          <p:cNvPr id="3" name="Group 2">
            <a:extLst>
              <a:ext uri="{FF2B5EF4-FFF2-40B4-BE49-F238E27FC236}">
                <a16:creationId xmlns:a16="http://schemas.microsoft.com/office/drawing/2014/main" id="{B11DEB3C-1DC2-0722-88E8-63EDED96AE2F}"/>
              </a:ext>
            </a:extLst>
          </p:cNvPr>
          <p:cNvGrpSpPr/>
          <p:nvPr/>
        </p:nvGrpSpPr>
        <p:grpSpPr>
          <a:xfrm>
            <a:off x="6229557" y="184600"/>
            <a:ext cx="5643317" cy="1011635"/>
            <a:chOff x="6229557" y="184600"/>
            <a:chExt cx="5643317" cy="1011635"/>
          </a:xfrm>
        </p:grpSpPr>
        <p:pic>
          <p:nvPicPr>
            <p:cNvPr id="9" name="Picture 2" descr="Hcmute Logo PNG Vector (EPS) Free Download">
              <a:extLst>
                <a:ext uri="{FF2B5EF4-FFF2-40B4-BE49-F238E27FC236}">
                  <a16:creationId xmlns:a16="http://schemas.microsoft.com/office/drawing/2014/main" id="{9426954C-8FD3-C4C4-BE66-6B07E03059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197BA1-B8A0-97E7-E0A2-1D9EF87E6477}"/>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2" name="TextBox 1">
            <a:extLst>
              <a:ext uri="{FF2B5EF4-FFF2-40B4-BE49-F238E27FC236}">
                <a16:creationId xmlns:a16="http://schemas.microsoft.com/office/drawing/2014/main" id="{A57280F2-9CC4-4D17-8486-DEBDCB75677D}"/>
              </a:ext>
            </a:extLst>
          </p:cNvPr>
          <p:cNvSpPr txBox="1"/>
          <p:nvPr/>
        </p:nvSpPr>
        <p:spPr>
          <a:xfrm>
            <a:off x="162978" y="6499511"/>
            <a:ext cx="7953568"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Sơ đồ nguyên lý của cảm biến không khí</a:t>
            </a:r>
            <a:endParaRPr lang="en-US" sz="1400">
              <a:solidFill>
                <a:srgbClr val="44546A"/>
              </a:solidFill>
              <a:latin typeface="Noto Sans"/>
            </a:endParaRPr>
          </a:p>
        </p:txBody>
      </p:sp>
    </p:spTree>
    <p:extLst>
      <p:ext uri="{BB962C8B-B14F-4D97-AF65-F5344CB8AC3E}">
        <p14:creationId xmlns:p14="http://schemas.microsoft.com/office/powerpoint/2010/main" val="104226745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a:spLocks noChangeArrowheads="1"/>
          </p:cNvSpPr>
          <p:nvPr>
            <p:custDataLst>
              <p:tags r:id="rId1"/>
            </p:custDataLst>
          </p:nvPr>
        </p:nvSpPr>
        <p:spPr bwMode="auto">
          <a:xfrm>
            <a:off x="-6351" y="2343153"/>
            <a:ext cx="12204701" cy="347601"/>
          </a:xfrm>
          <a:custGeom>
            <a:avLst/>
            <a:gdLst>
              <a:gd name="connsiteX0" fmla="*/ 0 w 9153526"/>
              <a:gd name="connsiteY0" fmla="*/ 0 h 260701"/>
              <a:gd name="connsiteX1" fmla="*/ 9153526 w 9153526"/>
              <a:gd name="connsiteY1" fmla="*/ 0 h 260701"/>
              <a:gd name="connsiteX2" fmla="*/ 9153526 w 9153526"/>
              <a:gd name="connsiteY2" fmla="*/ 60325 h 260701"/>
              <a:gd name="connsiteX3" fmla="*/ 5009013 w 9153526"/>
              <a:gd name="connsiteY3" fmla="*/ 60325 h 260701"/>
              <a:gd name="connsiteX4" fmla="*/ 4576763 w 9153526"/>
              <a:gd name="connsiteY4" fmla="*/ 260701 h 260701"/>
              <a:gd name="connsiteX5" fmla="*/ 4144513 w 9153526"/>
              <a:gd name="connsiteY5" fmla="*/ 60325 h 260701"/>
              <a:gd name="connsiteX6" fmla="*/ 0 w 9153526"/>
              <a:gd name="connsiteY6" fmla="*/ 60325 h 26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6" h="260701">
                <a:moveTo>
                  <a:pt x="0" y="0"/>
                </a:moveTo>
                <a:lnTo>
                  <a:pt x="9153526" y="0"/>
                </a:lnTo>
                <a:lnTo>
                  <a:pt x="9153526" y="60325"/>
                </a:lnTo>
                <a:lnTo>
                  <a:pt x="5009013" y="60325"/>
                </a:lnTo>
                <a:cubicBezTo>
                  <a:pt x="4904129" y="181187"/>
                  <a:pt x="4748392" y="260701"/>
                  <a:pt x="4576763" y="260701"/>
                </a:cubicBezTo>
                <a:cubicBezTo>
                  <a:pt x="4405135" y="260701"/>
                  <a:pt x="4249398" y="181187"/>
                  <a:pt x="4144513" y="60325"/>
                </a:cubicBezTo>
                <a:cubicBezTo>
                  <a:pt x="0" y="60325"/>
                  <a:pt x="0" y="60325"/>
                  <a:pt x="0" y="603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4" name="PA_椭圆 8"/>
          <p:cNvSpPr>
            <a:spLocks noChangeArrowheads="1"/>
          </p:cNvSpPr>
          <p:nvPr>
            <p:custDataLst>
              <p:tags r:id="rId2"/>
            </p:custDataLst>
          </p:nvPr>
        </p:nvSpPr>
        <p:spPr bwMode="auto">
          <a:xfrm>
            <a:off x="5418667" y="1252769"/>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rgbClr val="44546A"/>
              </a:solidFill>
            </a:endParaRPr>
          </a:p>
        </p:txBody>
      </p:sp>
      <p:sp>
        <p:nvSpPr>
          <p:cNvPr id="7" name="PA_文本框 6"/>
          <p:cNvSpPr txBox="1"/>
          <p:nvPr>
            <p:custDataLst>
              <p:tags r:id="rId3"/>
            </p:custDataLst>
          </p:nvPr>
        </p:nvSpPr>
        <p:spPr>
          <a:xfrm>
            <a:off x="5344371" y="1668686"/>
            <a:ext cx="1503256" cy="457200"/>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2400" spc="-150">
                <a:solidFill>
                  <a:srgbClr val="44546A"/>
                </a:solidFill>
                <a:latin typeface="Noto Sans"/>
                <a:ea typeface="Noto Sans"/>
              </a:rPr>
              <a:t>Mục lục</a:t>
            </a:r>
          </a:p>
        </p:txBody>
      </p:sp>
      <p:sp>
        <p:nvSpPr>
          <p:cNvPr id="29" name="PA_矩形 28"/>
          <p:cNvSpPr/>
          <p:nvPr>
            <p:custDataLst>
              <p:tags r:id="rId4"/>
            </p:custDataLst>
          </p:nvPr>
        </p:nvSpPr>
        <p:spPr>
          <a:xfrm>
            <a:off x="896561" y="4419926"/>
            <a:ext cx="1517649" cy="701040"/>
          </a:xfrm>
          <a:prstGeom prst="rect">
            <a:avLst/>
          </a:prstGeom>
        </p:spPr>
        <p:txBody>
          <a:bodyPr>
            <a:normAutofit/>
          </a:bodyPr>
          <a:lstStyle/>
          <a:p>
            <a:pPr algn="ctr" eaLnBrk="1" fontAlgn="auto" hangingPunct="1">
              <a:spcBef>
                <a:spcPct val="0"/>
              </a:spcBef>
              <a:spcAft>
                <a:spcPct val="0"/>
              </a:spcAft>
              <a:defRPr/>
            </a:pPr>
            <a:r>
              <a:rPr lang="vi-VN" altLang="vi-VN" sz="2000" b="1">
                <a:ln w="6350">
                  <a:noFill/>
                </a:ln>
                <a:solidFill>
                  <a:srgbClr val="44546A"/>
                </a:solidFill>
                <a:latin typeface="Noto Sans"/>
                <a:ea typeface="Noto Sans"/>
              </a:rPr>
              <a:t>TỔNG QUAN</a:t>
            </a:r>
          </a:p>
        </p:txBody>
      </p:sp>
      <p:sp>
        <p:nvSpPr>
          <p:cNvPr id="33" name="PA_椭圆 8"/>
          <p:cNvSpPr>
            <a:spLocks noChangeArrowheads="1"/>
          </p:cNvSpPr>
          <p:nvPr>
            <p:custDataLst>
              <p:tags r:id="rId5"/>
            </p:custDataLst>
          </p:nvPr>
        </p:nvSpPr>
        <p:spPr bwMode="auto">
          <a:xfrm>
            <a:off x="3378687" y="315873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rgbClr val="44546A"/>
              </a:solidFill>
            </a:endParaRPr>
          </a:p>
        </p:txBody>
      </p:sp>
      <p:sp>
        <p:nvSpPr>
          <p:cNvPr id="34" name="PA_椭圆 8"/>
          <p:cNvSpPr>
            <a:spLocks noChangeArrowheads="1"/>
          </p:cNvSpPr>
          <p:nvPr>
            <p:custDataLst>
              <p:tags r:id="rId6"/>
            </p:custDataLst>
          </p:nvPr>
        </p:nvSpPr>
        <p:spPr bwMode="auto">
          <a:xfrm>
            <a:off x="5582279" y="315873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r>
              <a:rPr lang="en-US" altLang="zh-CN">
                <a:solidFill>
                  <a:srgbClr val="44546A"/>
                </a:solidFill>
              </a:rPr>
              <a:t>   </a:t>
            </a:r>
            <a:endParaRPr lang="zh-CN" altLang="en-US">
              <a:solidFill>
                <a:srgbClr val="44546A"/>
              </a:solidFill>
            </a:endParaRPr>
          </a:p>
        </p:txBody>
      </p:sp>
      <p:sp>
        <p:nvSpPr>
          <p:cNvPr id="35" name="PA_椭圆 8"/>
          <p:cNvSpPr>
            <a:spLocks noChangeArrowheads="1"/>
          </p:cNvSpPr>
          <p:nvPr>
            <p:custDataLst>
              <p:tags r:id="rId7"/>
            </p:custDataLst>
          </p:nvPr>
        </p:nvSpPr>
        <p:spPr bwMode="auto">
          <a:xfrm>
            <a:off x="7794899" y="315873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rgbClr val="44546A"/>
              </a:solidFill>
            </a:endParaRPr>
          </a:p>
        </p:txBody>
      </p:sp>
      <p:sp>
        <p:nvSpPr>
          <p:cNvPr id="36" name="PA_椭圆 8"/>
          <p:cNvSpPr>
            <a:spLocks noChangeArrowheads="1"/>
          </p:cNvSpPr>
          <p:nvPr>
            <p:custDataLst>
              <p:tags r:id="rId8"/>
            </p:custDataLst>
          </p:nvPr>
        </p:nvSpPr>
        <p:spPr bwMode="auto">
          <a:xfrm>
            <a:off x="9998491" y="315873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rgbClr val="44546A"/>
              </a:solidFill>
            </a:endParaRPr>
          </a:p>
        </p:txBody>
      </p:sp>
      <p:grpSp>
        <p:nvGrpSpPr>
          <p:cNvPr id="2" name="Group 1">
            <a:extLst>
              <a:ext uri="{FF2B5EF4-FFF2-40B4-BE49-F238E27FC236}">
                <a16:creationId xmlns:a16="http://schemas.microsoft.com/office/drawing/2014/main" id="{DE214304-4E46-8CA8-7B0F-4CC02215C18C}"/>
              </a:ext>
            </a:extLst>
          </p:cNvPr>
          <p:cNvGrpSpPr/>
          <p:nvPr/>
        </p:nvGrpSpPr>
        <p:grpSpPr>
          <a:xfrm>
            <a:off x="1175097" y="3158731"/>
            <a:ext cx="962125" cy="963629"/>
            <a:chOff x="1175097" y="3013951"/>
            <a:chExt cx="962125" cy="963629"/>
          </a:xfrm>
        </p:grpSpPr>
        <p:sp>
          <p:nvSpPr>
            <p:cNvPr id="32" name="PA_椭圆 8"/>
            <p:cNvSpPr>
              <a:spLocks noChangeArrowheads="1"/>
            </p:cNvSpPr>
            <p:nvPr>
              <p:custDataLst>
                <p:tags r:id="rId19"/>
              </p:custDataLst>
            </p:nvPr>
          </p:nvSpPr>
          <p:spPr bwMode="auto">
            <a:xfrm>
              <a:off x="1175097" y="301395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44546A"/>
                </a:solidFill>
              </a:endParaRPr>
            </a:p>
          </p:txBody>
        </p:sp>
        <p:sp>
          <p:nvSpPr>
            <p:cNvPr id="39" name="PA_文本框 6"/>
            <p:cNvSpPr txBox="1"/>
            <p:nvPr>
              <p:custDataLst>
                <p:tags r:id="rId20"/>
              </p:custDataLst>
            </p:nvPr>
          </p:nvSpPr>
          <p:spPr>
            <a:xfrm>
              <a:off x="1260778" y="3172599"/>
              <a:ext cx="789214" cy="646331"/>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3600" b="0" spc="-150">
                  <a:solidFill>
                    <a:srgbClr val="44546A"/>
                  </a:solidFill>
                  <a:latin typeface="Noto Sans"/>
                  <a:ea typeface="Noto Sans"/>
                </a:rPr>
                <a:t>01</a:t>
              </a:r>
              <a:endParaRPr lang="zh-CN" altLang="en-US" sz="3600" b="0" spc="-150">
                <a:solidFill>
                  <a:srgbClr val="44546A"/>
                </a:solidFill>
                <a:latin typeface="思源黑体 CN Heavy" panose="020B0A00000000000000" pitchFamily="34" charset="-122"/>
                <a:ea typeface="思源黑体 CN Heavy" panose="020B0A00000000000000" pitchFamily="34" charset="-122"/>
              </a:endParaRPr>
            </a:p>
          </p:txBody>
        </p:sp>
      </p:grpSp>
      <p:sp>
        <p:nvSpPr>
          <p:cNvPr id="16" name="PA_文本框 6"/>
          <p:cNvSpPr txBox="1"/>
          <p:nvPr>
            <p:custDataLst>
              <p:tags r:id="rId9"/>
            </p:custDataLst>
          </p:nvPr>
        </p:nvSpPr>
        <p:spPr>
          <a:xfrm>
            <a:off x="3465142" y="3317379"/>
            <a:ext cx="789214" cy="646331"/>
          </a:xfrm>
          <a:prstGeom prst="rect">
            <a:avLst/>
          </a:prstGeom>
          <a:noFill/>
        </p:spPr>
        <p:txBody>
          <a:bodyPr vert="horz" wrap="square" rtlCol="0">
            <a:normAutofit/>
          </a:bodyPr>
          <a:lstStyle>
            <a:defPPr>
              <a:defRPr lang="zh-CN"/>
            </a:defPPr>
            <a:lvl1pPr algn="ctr">
              <a:defRPr sz="3600" b="0" spc="-150">
                <a:solidFill>
                  <a:srgbClr val="44546A"/>
                </a:solidFill>
                <a:latin typeface="思源黑体 CN Heavy" panose="020B0A00000000000000" pitchFamily="34" charset="-122"/>
                <a:ea typeface="思源黑体 CN Heavy" panose="020B0A00000000000000" pitchFamily="34" charset="-122"/>
                <a:cs typeface="Open Sans" panose="020B0606030504020204" pitchFamily="34" charset="0"/>
              </a:defRPr>
            </a:lvl1pPr>
          </a:lstStyle>
          <a:p>
            <a:r>
              <a:rPr lang="vi-VN" altLang="vi-VN">
                <a:latin typeface="Noto Sans"/>
                <a:ea typeface="Noto Sans"/>
              </a:rPr>
              <a:t>02</a:t>
            </a:r>
            <a:endParaRPr lang="zh-CN" altLang="en-US"/>
          </a:p>
        </p:txBody>
      </p:sp>
      <p:sp>
        <p:nvSpPr>
          <p:cNvPr id="17" name="PA_文本框 6"/>
          <p:cNvSpPr txBox="1"/>
          <p:nvPr>
            <p:custDataLst>
              <p:tags r:id="rId10"/>
            </p:custDataLst>
          </p:nvPr>
        </p:nvSpPr>
        <p:spPr>
          <a:xfrm>
            <a:off x="5668734" y="3301647"/>
            <a:ext cx="789214" cy="646331"/>
          </a:xfrm>
          <a:prstGeom prst="rect">
            <a:avLst/>
          </a:prstGeom>
          <a:noFill/>
        </p:spPr>
        <p:txBody>
          <a:bodyPr vert="horz" wrap="square" rtlCol="0">
            <a:normAutofit/>
          </a:bodyPr>
          <a:lstStyle>
            <a:defPPr>
              <a:defRPr lang="zh-CN"/>
            </a:defPPr>
            <a:lvl1pPr algn="ctr">
              <a:defRPr sz="3600" b="0" spc="-150">
                <a:solidFill>
                  <a:srgbClr val="44546A"/>
                </a:solidFill>
                <a:latin typeface="思源黑体 CN Heavy" panose="020B0A00000000000000" pitchFamily="34" charset="-122"/>
                <a:ea typeface="思源黑体 CN Heavy" panose="020B0A00000000000000" pitchFamily="34" charset="-122"/>
                <a:cs typeface="Open Sans" panose="020B0606030504020204" pitchFamily="34" charset="0"/>
              </a:defRPr>
            </a:lvl1pPr>
          </a:lstStyle>
          <a:p>
            <a:r>
              <a:rPr lang="vi-VN" altLang="vi-VN">
                <a:latin typeface="Noto Sans"/>
                <a:ea typeface="Noto Sans"/>
              </a:rPr>
              <a:t>03</a:t>
            </a:r>
            <a:endParaRPr lang="zh-CN" altLang="en-US"/>
          </a:p>
        </p:txBody>
      </p:sp>
      <p:sp>
        <p:nvSpPr>
          <p:cNvPr id="18" name="PA_文本框 6"/>
          <p:cNvSpPr txBox="1"/>
          <p:nvPr>
            <p:custDataLst>
              <p:tags r:id="rId11"/>
            </p:custDataLst>
          </p:nvPr>
        </p:nvSpPr>
        <p:spPr>
          <a:xfrm>
            <a:off x="7881354" y="3317379"/>
            <a:ext cx="789214" cy="646331"/>
          </a:xfrm>
          <a:prstGeom prst="rect">
            <a:avLst/>
          </a:prstGeom>
          <a:noFill/>
        </p:spPr>
        <p:txBody>
          <a:bodyPr vert="horz" wrap="square" rtlCol="0">
            <a:normAutofit/>
          </a:bodyPr>
          <a:lstStyle>
            <a:defPPr>
              <a:defRPr lang="zh-CN"/>
            </a:defPPr>
            <a:lvl1pPr algn="ctr">
              <a:defRPr sz="3600" b="0" spc="-150">
                <a:solidFill>
                  <a:srgbClr val="44546A"/>
                </a:solidFill>
                <a:latin typeface="思源黑体 CN Heavy" panose="020B0A00000000000000" pitchFamily="34" charset="-122"/>
                <a:ea typeface="思源黑体 CN Heavy" panose="020B0A00000000000000" pitchFamily="34" charset="-122"/>
                <a:cs typeface="Open Sans" panose="020B0606030504020204" pitchFamily="34" charset="0"/>
              </a:defRPr>
            </a:lvl1pPr>
          </a:lstStyle>
          <a:p>
            <a:r>
              <a:rPr lang="vi-VN" altLang="vi-VN">
                <a:latin typeface="Noto Sans"/>
                <a:ea typeface="Noto Sans"/>
              </a:rPr>
              <a:t>04</a:t>
            </a:r>
            <a:endParaRPr lang="zh-CN" altLang="en-US"/>
          </a:p>
        </p:txBody>
      </p:sp>
      <p:sp>
        <p:nvSpPr>
          <p:cNvPr id="19" name="PA_文本框 6"/>
          <p:cNvSpPr txBox="1"/>
          <p:nvPr>
            <p:custDataLst>
              <p:tags r:id="rId12"/>
            </p:custDataLst>
          </p:nvPr>
        </p:nvSpPr>
        <p:spPr>
          <a:xfrm>
            <a:off x="10084946" y="3320058"/>
            <a:ext cx="789214" cy="646331"/>
          </a:xfrm>
          <a:prstGeom prst="rect">
            <a:avLst/>
          </a:prstGeom>
          <a:noFill/>
        </p:spPr>
        <p:txBody>
          <a:bodyPr vert="horz" wrap="square" rtlCol="0">
            <a:normAutofit/>
          </a:bodyPr>
          <a:lstStyle>
            <a:defPPr>
              <a:defRPr lang="zh-CN"/>
            </a:defPPr>
            <a:lvl1pPr algn="ctr">
              <a:defRPr sz="3600" b="0" spc="-150">
                <a:solidFill>
                  <a:srgbClr val="44546A"/>
                </a:solidFill>
                <a:latin typeface="思源黑体 CN Heavy" panose="020B0A00000000000000" pitchFamily="34" charset="-122"/>
                <a:ea typeface="思源黑体 CN Heavy" panose="020B0A00000000000000" pitchFamily="34" charset="-122"/>
                <a:cs typeface="Open Sans" panose="020B0606030504020204" pitchFamily="34" charset="0"/>
              </a:defRPr>
            </a:lvl1pPr>
          </a:lstStyle>
          <a:p>
            <a:r>
              <a:rPr lang="vi-VN" altLang="vi-VN">
                <a:latin typeface="Noto Sans"/>
                <a:ea typeface="Noto Sans"/>
              </a:rPr>
              <a:t>05</a:t>
            </a:r>
            <a:endParaRPr lang="zh-CN" altLang="en-US"/>
          </a:p>
        </p:txBody>
      </p:sp>
      <p:sp>
        <p:nvSpPr>
          <p:cNvPr id="20" name="PA_矩形 28">
            <a:extLst>
              <a:ext uri="{FF2B5EF4-FFF2-40B4-BE49-F238E27FC236}">
                <a16:creationId xmlns:a16="http://schemas.microsoft.com/office/drawing/2014/main" id="{40D5D798-243A-9661-71D1-52AACDAA9CC5}"/>
              </a:ext>
            </a:extLst>
          </p:cNvPr>
          <p:cNvSpPr/>
          <p:nvPr>
            <p:custDataLst>
              <p:tags r:id="rId13"/>
            </p:custDataLst>
          </p:nvPr>
        </p:nvSpPr>
        <p:spPr>
          <a:xfrm>
            <a:off x="9636347" y="4412630"/>
            <a:ext cx="1686412" cy="906456"/>
          </a:xfrm>
          <a:prstGeom prst="rect">
            <a:avLst/>
          </a:prstGeom>
        </p:spPr>
        <p:txBody>
          <a:bodyPr>
            <a:normAutofit lnSpcReduction="10000"/>
          </a:bodyPr>
          <a:lstStyle/>
          <a:p>
            <a:pPr algn="ctr" eaLnBrk="1" fontAlgn="auto" hangingPunct="1">
              <a:spcBef>
                <a:spcPct val="0"/>
              </a:spcBef>
              <a:spcAft>
                <a:spcPct val="0"/>
              </a:spcAft>
              <a:defRPr/>
            </a:pPr>
            <a:r>
              <a:rPr lang="vi-VN" altLang="vi-VN" b="1">
                <a:ln w="6350">
                  <a:noFill/>
                </a:ln>
                <a:solidFill>
                  <a:srgbClr val="44546A"/>
                </a:solidFill>
                <a:latin typeface="Noto Sans"/>
                <a:ea typeface="Noto Sans"/>
              </a:rPr>
              <a:t>KẾT LUẬN VÀ HƯỚNG PHÁT TRIỂN</a:t>
            </a:r>
          </a:p>
        </p:txBody>
      </p:sp>
      <p:sp>
        <p:nvSpPr>
          <p:cNvPr id="21" name="PA_矩形 28">
            <a:extLst>
              <a:ext uri="{FF2B5EF4-FFF2-40B4-BE49-F238E27FC236}">
                <a16:creationId xmlns:a16="http://schemas.microsoft.com/office/drawing/2014/main" id="{1A6C62F0-B332-3D31-C322-216D81A43D67}"/>
              </a:ext>
            </a:extLst>
          </p:cNvPr>
          <p:cNvSpPr/>
          <p:nvPr>
            <p:custDataLst>
              <p:tags r:id="rId14"/>
            </p:custDataLst>
          </p:nvPr>
        </p:nvSpPr>
        <p:spPr>
          <a:xfrm>
            <a:off x="7517136" y="4419927"/>
            <a:ext cx="1517649" cy="670560"/>
          </a:xfrm>
          <a:prstGeom prst="rect">
            <a:avLst/>
          </a:prstGeom>
        </p:spPr>
        <p:txBody>
          <a:bodyPr>
            <a:normAutofit/>
          </a:bodyPr>
          <a:lstStyle/>
          <a:p>
            <a:pPr algn="ctr" eaLnBrk="1" fontAlgn="auto" hangingPunct="1">
              <a:spcBef>
                <a:spcPct val="0"/>
              </a:spcBef>
              <a:spcAft>
                <a:spcPct val="0"/>
              </a:spcAft>
              <a:defRPr/>
            </a:pPr>
            <a:r>
              <a:rPr lang="vi-VN" altLang="vi-VN" sz="1900" b="1">
                <a:ln w="6350">
                  <a:noFill/>
                </a:ln>
                <a:solidFill>
                  <a:srgbClr val="44546A"/>
                </a:solidFill>
                <a:latin typeface="Noto Sans"/>
                <a:ea typeface="Noto Sans"/>
              </a:rPr>
              <a:t>KẾT QUẢ</a:t>
            </a:r>
          </a:p>
        </p:txBody>
      </p:sp>
      <p:sp>
        <p:nvSpPr>
          <p:cNvPr id="22" name="PA_矩形 28">
            <a:extLst>
              <a:ext uri="{FF2B5EF4-FFF2-40B4-BE49-F238E27FC236}">
                <a16:creationId xmlns:a16="http://schemas.microsoft.com/office/drawing/2014/main" id="{478CD443-13D9-E88A-5C1B-642202E66851}"/>
              </a:ext>
            </a:extLst>
          </p:cNvPr>
          <p:cNvSpPr/>
          <p:nvPr>
            <p:custDataLst>
              <p:tags r:id="rId15"/>
            </p:custDataLst>
          </p:nvPr>
        </p:nvSpPr>
        <p:spPr>
          <a:xfrm>
            <a:off x="5159141" y="4419925"/>
            <a:ext cx="1816656" cy="963629"/>
          </a:xfrm>
          <a:prstGeom prst="rect">
            <a:avLst/>
          </a:prstGeom>
        </p:spPr>
        <p:txBody>
          <a:bodyPr>
            <a:normAutofit/>
          </a:bodyPr>
          <a:lstStyle/>
          <a:p>
            <a:pPr algn="ctr" eaLnBrk="1" fontAlgn="auto" hangingPunct="1">
              <a:spcBef>
                <a:spcPct val="0"/>
              </a:spcBef>
              <a:spcAft>
                <a:spcPct val="0"/>
              </a:spcAft>
              <a:defRPr/>
            </a:pPr>
            <a:r>
              <a:rPr lang="vi-VN" altLang="vi-VN" sz="1900" b="1">
                <a:ln w="6350">
                  <a:noFill/>
                </a:ln>
                <a:solidFill>
                  <a:srgbClr val="44546A"/>
                </a:solidFill>
                <a:latin typeface="Noto Sans"/>
                <a:ea typeface="Noto Sans"/>
              </a:rPr>
              <a:t>THIẾT KẾ VÀ THI CÔNG HỆ THỐNG</a:t>
            </a:r>
          </a:p>
        </p:txBody>
      </p:sp>
      <p:sp>
        <p:nvSpPr>
          <p:cNvPr id="23" name="PA_矩形 28">
            <a:extLst>
              <a:ext uri="{FF2B5EF4-FFF2-40B4-BE49-F238E27FC236}">
                <a16:creationId xmlns:a16="http://schemas.microsoft.com/office/drawing/2014/main" id="{618B4F18-F29B-AB90-7393-484817D992B2}"/>
              </a:ext>
            </a:extLst>
          </p:cNvPr>
          <p:cNvSpPr/>
          <p:nvPr>
            <p:custDataLst>
              <p:tags r:id="rId16"/>
            </p:custDataLst>
          </p:nvPr>
        </p:nvSpPr>
        <p:spPr>
          <a:xfrm>
            <a:off x="3182409" y="4419926"/>
            <a:ext cx="1517649" cy="731520"/>
          </a:xfrm>
          <a:prstGeom prst="rect">
            <a:avLst/>
          </a:prstGeom>
        </p:spPr>
        <p:txBody>
          <a:bodyPr>
            <a:normAutofit/>
          </a:bodyPr>
          <a:lstStyle/>
          <a:p>
            <a:pPr algn="ctr" eaLnBrk="1" fontAlgn="auto" hangingPunct="1">
              <a:spcBef>
                <a:spcPct val="0"/>
              </a:spcBef>
              <a:spcAft>
                <a:spcPct val="0"/>
              </a:spcAft>
              <a:defRPr/>
            </a:pPr>
            <a:r>
              <a:rPr lang="vi-VN" altLang="vi-VN" sz="2100" b="1">
                <a:ln w="6350">
                  <a:noFill/>
                </a:ln>
                <a:solidFill>
                  <a:srgbClr val="44546A"/>
                </a:solidFill>
                <a:latin typeface="Noto Sans"/>
                <a:ea typeface="Noto Sans"/>
              </a:rPr>
              <a:t>CƠ SỞ LÝ THUYẾT</a:t>
            </a:r>
          </a:p>
        </p:txBody>
      </p:sp>
      <p:sp>
        <p:nvSpPr>
          <p:cNvPr id="26" name="PA_椭圆 23">
            <a:extLst>
              <a:ext uri="{FF2B5EF4-FFF2-40B4-BE49-F238E27FC236}">
                <a16:creationId xmlns:a16="http://schemas.microsoft.com/office/drawing/2014/main" id="{9ED8DFBD-9BA7-79DC-CDA3-8B27ECDABD1A}"/>
              </a:ext>
            </a:extLst>
          </p:cNvPr>
          <p:cNvSpPr>
            <a:spLocks noChangeArrowheads="1"/>
          </p:cNvSpPr>
          <p:nvPr>
            <p:custDataLst>
              <p:tags r:id="rId17"/>
            </p:custDataLst>
          </p:nvPr>
        </p:nvSpPr>
        <p:spPr bwMode="auto">
          <a:xfrm>
            <a:off x="4458952" y="2112221"/>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8" name="PA_椭圆 23">
            <a:extLst>
              <a:ext uri="{FF2B5EF4-FFF2-40B4-BE49-F238E27FC236}">
                <a16:creationId xmlns:a16="http://schemas.microsoft.com/office/drawing/2014/main" id="{0CD26E9C-5285-A0DE-38E0-949B7037ADD2}"/>
              </a:ext>
            </a:extLst>
          </p:cNvPr>
          <p:cNvSpPr>
            <a:spLocks noChangeArrowheads="1"/>
          </p:cNvSpPr>
          <p:nvPr>
            <p:custDataLst>
              <p:tags r:id="rId18"/>
            </p:custDataLst>
          </p:nvPr>
        </p:nvSpPr>
        <p:spPr bwMode="auto">
          <a:xfrm>
            <a:off x="7202666" y="2068499"/>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0A6C3CAD-3969-B822-E9A4-314EFB3FDA8D}"/>
              </a:ext>
            </a:extLst>
          </p:cNvPr>
          <p:cNvSpPr txBox="1"/>
          <p:nvPr/>
        </p:nvSpPr>
        <p:spPr>
          <a:xfrm>
            <a:off x="11799155" y="6486648"/>
            <a:ext cx="399195" cy="369332"/>
          </a:xfrm>
          <a:prstGeom prst="rect">
            <a:avLst/>
          </a:prstGeom>
          <a:noFill/>
        </p:spPr>
        <p:txBody>
          <a:bodyPr wrap="square" rtlCol="0">
            <a:spAutoFit/>
          </a:bodyPr>
          <a:lstStyle/>
          <a:p>
            <a:r>
              <a:rPr lang="vi-VN"/>
              <a:t>1</a:t>
            </a:r>
            <a:endParaRPr lang="en-US"/>
          </a:p>
        </p:txBody>
      </p:sp>
      <p:sp>
        <p:nvSpPr>
          <p:cNvPr id="8" name="TextBox 7">
            <a:extLst>
              <a:ext uri="{FF2B5EF4-FFF2-40B4-BE49-F238E27FC236}">
                <a16:creationId xmlns:a16="http://schemas.microsoft.com/office/drawing/2014/main" id="{C40CA8DE-4574-F199-EBF3-74BA28CEE2B9}"/>
              </a:ext>
            </a:extLst>
          </p:cNvPr>
          <p:cNvSpPr txBox="1"/>
          <p:nvPr/>
        </p:nvSpPr>
        <p:spPr>
          <a:xfrm>
            <a:off x="12198350" y="6301982"/>
            <a:ext cx="399195" cy="369332"/>
          </a:xfrm>
          <a:prstGeom prst="rect">
            <a:avLst/>
          </a:prstGeom>
          <a:noFill/>
        </p:spPr>
        <p:txBody>
          <a:bodyPr wrap="square" rtlCol="0">
            <a:spAutoFit/>
          </a:bodyPr>
          <a:lstStyle/>
          <a:p>
            <a:r>
              <a:rPr lang="vi-VN"/>
              <a:t>2</a:t>
            </a:r>
            <a:endParaRPr lang="en-US"/>
          </a:p>
        </p:txBody>
      </p:sp>
      <p:grpSp>
        <p:nvGrpSpPr>
          <p:cNvPr id="12" name="Group 11">
            <a:extLst>
              <a:ext uri="{FF2B5EF4-FFF2-40B4-BE49-F238E27FC236}">
                <a16:creationId xmlns:a16="http://schemas.microsoft.com/office/drawing/2014/main" id="{7FE1CD72-13C1-D52A-A91C-A9998DD5ACC7}"/>
              </a:ext>
            </a:extLst>
          </p:cNvPr>
          <p:cNvGrpSpPr/>
          <p:nvPr/>
        </p:nvGrpSpPr>
        <p:grpSpPr>
          <a:xfrm>
            <a:off x="6229557" y="184600"/>
            <a:ext cx="5643317" cy="1011635"/>
            <a:chOff x="6229557" y="184600"/>
            <a:chExt cx="5643317" cy="1011635"/>
          </a:xfrm>
        </p:grpSpPr>
        <p:pic>
          <p:nvPicPr>
            <p:cNvPr id="13" name="Picture 2" descr="Hcmute Logo PNG Vector (EPS) Free Download">
              <a:extLst>
                <a:ext uri="{FF2B5EF4-FFF2-40B4-BE49-F238E27FC236}">
                  <a16:creationId xmlns:a16="http://schemas.microsoft.com/office/drawing/2014/main" id="{3C39A953-7690-8037-6DC9-0283BFC821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5AB2ED-6656-5749-BA30-2E26FEDAC703}"/>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504824" y="82936"/>
            <a:ext cx="4932416"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95000"/>
          </a:bodyPr>
          <a:lstStyle/>
          <a:p>
            <a:pPr algn="ctr" eaLnBrk="1" fontAlgn="auto" hangingPunct="1">
              <a:lnSpc>
                <a:spcPct val="100000"/>
              </a:lnSpc>
              <a:spcBef>
                <a:spcPct val="0"/>
              </a:spcBef>
              <a:spcAft>
                <a:spcPct val="0"/>
              </a:spcAft>
              <a:defRPr/>
            </a:pPr>
            <a:r>
              <a:rPr lang="vi-VN" altLang="vi-VN" sz="2700" b="1">
                <a:solidFill>
                  <a:schemeClr val="tx2"/>
                </a:solidFill>
                <a:latin typeface="Noto Sans"/>
                <a:ea typeface="Noto Sans"/>
              </a:rPr>
              <a:t>Phát triển cảm biến</a:t>
            </a:r>
          </a:p>
        </p:txBody>
      </p:sp>
      <p:graphicFrame>
        <p:nvGraphicFramePr>
          <p:cNvPr id="9" name="Table 8">
            <a:extLst>
              <a:ext uri="{FF2B5EF4-FFF2-40B4-BE49-F238E27FC236}">
                <a16:creationId xmlns:a16="http://schemas.microsoft.com/office/drawing/2014/main" id="{07C5CA9D-DBE4-BA8B-D46E-55E6E8D4A46E}"/>
              </a:ext>
            </a:extLst>
          </p:cNvPr>
          <p:cNvGraphicFramePr>
            <a:graphicFrameLocks noGrp="1"/>
          </p:cNvGraphicFramePr>
          <p:nvPr>
            <p:extLst>
              <p:ext uri="{D42A27DB-BD31-4B8C-83A1-F6EECF244321}">
                <p14:modId xmlns:p14="http://schemas.microsoft.com/office/powerpoint/2010/main" val="2329504199"/>
              </p:ext>
            </p:extLst>
          </p:nvPr>
        </p:nvGraphicFramePr>
        <p:xfrm>
          <a:off x="6477195" y="3936999"/>
          <a:ext cx="5435406" cy="2599643"/>
        </p:xfrm>
        <a:graphic>
          <a:graphicData uri="http://schemas.openxmlformats.org/drawingml/2006/table">
            <a:tbl>
              <a:tblPr firstRow="1" bandRow="1">
                <a:tableStyleId>{2D5ABB26-0587-4C30-8999-92F81FD0307C}</a:tableStyleId>
              </a:tblPr>
              <a:tblGrid>
                <a:gridCol w="2019105">
                  <a:extLst>
                    <a:ext uri="{9D8B030D-6E8A-4147-A177-3AD203B41FA5}">
                      <a16:colId xmlns:a16="http://schemas.microsoft.com/office/drawing/2014/main" val="3276467339"/>
                    </a:ext>
                  </a:extLst>
                </a:gridCol>
                <a:gridCol w="1111250">
                  <a:extLst>
                    <a:ext uri="{9D8B030D-6E8A-4147-A177-3AD203B41FA5}">
                      <a16:colId xmlns:a16="http://schemas.microsoft.com/office/drawing/2014/main" val="852457153"/>
                    </a:ext>
                  </a:extLst>
                </a:gridCol>
                <a:gridCol w="1238250">
                  <a:extLst>
                    <a:ext uri="{9D8B030D-6E8A-4147-A177-3AD203B41FA5}">
                      <a16:colId xmlns:a16="http://schemas.microsoft.com/office/drawing/2014/main" val="3298721873"/>
                    </a:ext>
                  </a:extLst>
                </a:gridCol>
                <a:gridCol w="1066801">
                  <a:extLst>
                    <a:ext uri="{9D8B030D-6E8A-4147-A177-3AD203B41FA5}">
                      <a16:colId xmlns:a16="http://schemas.microsoft.com/office/drawing/2014/main" val="1480690363"/>
                    </a:ext>
                  </a:extLst>
                </a:gridCol>
              </a:tblGrid>
              <a:tr h="503172">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Nội dung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Địa chỉ thanh ghi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Mã lệnh</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Giá trị ban đầu</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5832304"/>
                  </a:ext>
                </a:extLst>
              </a:tr>
              <a:tr h="295984">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Nhiệt độ</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9178003"/>
                  </a:ext>
                </a:extLst>
              </a:tr>
              <a:tr h="295984">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Độ ẩm</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0x0001</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353848"/>
                  </a:ext>
                </a:extLst>
              </a:tr>
              <a:tr h="401371">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Cường độ ánh sáng</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0x0002</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04229"/>
                  </a:ext>
                </a:extLst>
              </a:tr>
              <a:tr h="295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Nồng độ </a:t>
                      </a:r>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CO</a:t>
                      </a:r>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a:t>
                      </a:r>
                      <a:r>
                        <a:rPr lang="vi-VN" sz="1400" kern="1200" baseline="-25000">
                          <a:solidFill>
                            <a:srgbClr val="4C5B70"/>
                          </a:solidFill>
                          <a:effectLst/>
                          <a:latin typeface="Noto Sans" panose="020B0502040504020204" pitchFamily="34" charset="0"/>
                          <a:ea typeface="Noto Sans" panose="020B0502040504020204" pitchFamily="34" charset="0"/>
                          <a:cs typeface="Noto Sans" panose="020B0502040504020204" pitchFamily="34" charset="0"/>
                        </a:rPr>
                        <a:t>2</a:t>
                      </a:r>
                      <a:endParaRPr lang="en-US" sz="1400" kern="1200">
                        <a:solidFill>
                          <a:srgbClr val="4C5B70"/>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498778"/>
                  </a:ext>
                </a:extLst>
              </a:tr>
              <a:tr h="364341">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Địa chỉ thiết bị</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0x0100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0x03/0x06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0x12</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2932595"/>
                  </a:ext>
                </a:extLst>
              </a:tr>
              <a:tr h="401371">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Baudrate của thiết </a:t>
                      </a:r>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bị</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0x0101</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0x03/0x06</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3:9600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154683"/>
                  </a:ext>
                </a:extLst>
              </a:tr>
            </a:tbl>
          </a:graphicData>
        </a:graphic>
      </p:graphicFrame>
      <p:graphicFrame>
        <p:nvGraphicFramePr>
          <p:cNvPr id="11" name="Table 10">
            <a:extLst>
              <a:ext uri="{FF2B5EF4-FFF2-40B4-BE49-F238E27FC236}">
                <a16:creationId xmlns:a16="http://schemas.microsoft.com/office/drawing/2014/main" id="{62E1488A-9479-E27B-1731-AA1F709A0211}"/>
              </a:ext>
            </a:extLst>
          </p:cNvPr>
          <p:cNvGraphicFramePr>
            <a:graphicFrameLocks noGrp="1"/>
          </p:cNvGraphicFramePr>
          <p:nvPr>
            <p:extLst>
              <p:ext uri="{D42A27DB-BD31-4B8C-83A1-F6EECF244321}">
                <p14:modId xmlns:p14="http://schemas.microsoft.com/office/powerpoint/2010/main" val="2642736950"/>
              </p:ext>
            </p:extLst>
          </p:nvPr>
        </p:nvGraphicFramePr>
        <p:xfrm>
          <a:off x="6477195" y="1701800"/>
          <a:ext cx="5435406" cy="1877049"/>
        </p:xfrm>
        <a:graphic>
          <a:graphicData uri="http://schemas.openxmlformats.org/drawingml/2006/table">
            <a:tbl>
              <a:tblPr firstRow="1" bandRow="1">
                <a:tableStyleId>{2D5ABB26-0587-4C30-8999-92F81FD0307C}</a:tableStyleId>
              </a:tblPr>
              <a:tblGrid>
                <a:gridCol w="2019105">
                  <a:extLst>
                    <a:ext uri="{9D8B030D-6E8A-4147-A177-3AD203B41FA5}">
                      <a16:colId xmlns:a16="http://schemas.microsoft.com/office/drawing/2014/main" val="3276467339"/>
                    </a:ext>
                  </a:extLst>
                </a:gridCol>
                <a:gridCol w="1111250">
                  <a:extLst>
                    <a:ext uri="{9D8B030D-6E8A-4147-A177-3AD203B41FA5}">
                      <a16:colId xmlns:a16="http://schemas.microsoft.com/office/drawing/2014/main" val="852457153"/>
                    </a:ext>
                  </a:extLst>
                </a:gridCol>
                <a:gridCol w="1238250">
                  <a:extLst>
                    <a:ext uri="{9D8B030D-6E8A-4147-A177-3AD203B41FA5}">
                      <a16:colId xmlns:a16="http://schemas.microsoft.com/office/drawing/2014/main" val="3298721873"/>
                    </a:ext>
                  </a:extLst>
                </a:gridCol>
                <a:gridCol w="1066801">
                  <a:extLst>
                    <a:ext uri="{9D8B030D-6E8A-4147-A177-3AD203B41FA5}">
                      <a16:colId xmlns:a16="http://schemas.microsoft.com/office/drawing/2014/main" val="1480690363"/>
                    </a:ext>
                  </a:extLst>
                </a:gridCol>
              </a:tblGrid>
              <a:tr h="492380">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Nội dung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Địa chỉ thanh ghi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Mã lệnh</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Giá trị ban đầu</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5832304"/>
                  </a:ext>
                </a:extLst>
              </a:tr>
              <a:tr h="289635">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Nhiệt độ</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9178003"/>
                  </a:ext>
                </a:extLst>
              </a:tr>
              <a:tr h="289635">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Độ ẩm</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0x0001</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0x04</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N/A</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353848"/>
                  </a:ext>
                </a:extLst>
              </a:tr>
              <a:tr h="356527">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Địa chỉ thiết bị</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0x0100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0x03/0x06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0x12</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2932595"/>
                  </a:ext>
                </a:extLst>
              </a:tr>
              <a:tr h="392762">
                <a:tc>
                  <a:txBody>
                    <a:bodyPr/>
                    <a:lstStyle/>
                    <a:p>
                      <a:pPr marL="0" algn="ctr" defTabSz="914400" rtl="0" eaLnBrk="1" latinLnBrk="0" hangingPunct="1"/>
                      <a:r>
                        <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Baudrate của thiết </a:t>
                      </a:r>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bị</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0x0101</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0x03/0x06</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vi-VN" sz="1400" kern="1200">
                          <a:solidFill>
                            <a:srgbClr val="44546A"/>
                          </a:solidFill>
                          <a:latin typeface="Noto Sans" panose="020B0502040504020204" pitchFamily="34" charset="0"/>
                          <a:ea typeface="Noto Sans" panose="020B0502040504020204" pitchFamily="34" charset="0"/>
                          <a:cs typeface="Noto Sans" panose="020B0502040504020204" pitchFamily="34" charset="0"/>
                        </a:rPr>
                        <a:t>3:9600</a:t>
                      </a:r>
                      <a:endParaRPr lang="en-US" sz="1400" kern="1200">
                        <a:solidFill>
                          <a:srgbClr val="44546A"/>
                        </a:solidFill>
                        <a:latin typeface="Noto Sans" panose="020B0502040504020204" pitchFamily="34" charset="0"/>
                        <a:ea typeface="Noto Sans" panose="020B0502040504020204" pitchFamily="34" charset="0"/>
                        <a:cs typeface="Noto Sans" panose="020B050204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154683"/>
                  </a:ext>
                </a:extLst>
              </a:tr>
            </a:tbl>
          </a:graphicData>
        </a:graphic>
      </p:graphicFrame>
      <p:sp>
        <p:nvSpPr>
          <p:cNvPr id="12" name="TextBox 11">
            <a:extLst>
              <a:ext uri="{FF2B5EF4-FFF2-40B4-BE49-F238E27FC236}">
                <a16:creationId xmlns:a16="http://schemas.microsoft.com/office/drawing/2014/main" id="{A66D19D5-603A-5C3C-32F5-0BC3B5C2A372}"/>
              </a:ext>
            </a:extLst>
          </p:cNvPr>
          <p:cNvSpPr txBox="1"/>
          <p:nvPr/>
        </p:nvSpPr>
        <p:spPr>
          <a:xfrm>
            <a:off x="6477196" y="1369208"/>
            <a:ext cx="5435405"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Bảng: Mã lệnh Modbus RTU cho cảm biến đất</a:t>
            </a:r>
            <a:endParaRPr lang="en-US" sz="1400">
              <a:solidFill>
                <a:srgbClr val="44546A"/>
              </a:solidFill>
              <a:latin typeface="Noto Sans"/>
            </a:endParaRPr>
          </a:p>
        </p:txBody>
      </p:sp>
      <p:sp>
        <p:nvSpPr>
          <p:cNvPr id="13" name="TextBox 12">
            <a:extLst>
              <a:ext uri="{FF2B5EF4-FFF2-40B4-BE49-F238E27FC236}">
                <a16:creationId xmlns:a16="http://schemas.microsoft.com/office/drawing/2014/main" id="{94C62668-1C6C-7EB5-F054-AD477FF4647B}"/>
              </a:ext>
            </a:extLst>
          </p:cNvPr>
          <p:cNvSpPr txBox="1"/>
          <p:nvPr/>
        </p:nvSpPr>
        <p:spPr>
          <a:xfrm>
            <a:off x="6477196" y="3604407"/>
            <a:ext cx="5435405"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Bảng: Mã lệnh Modbus RTU cho cảm biến không khí</a:t>
            </a:r>
            <a:endParaRPr lang="en-US" sz="1400">
              <a:solidFill>
                <a:srgbClr val="44546A"/>
              </a:solidFill>
              <a:latin typeface="Noto Sans"/>
            </a:endParaRPr>
          </a:p>
        </p:txBody>
      </p:sp>
      <p:grpSp>
        <p:nvGrpSpPr>
          <p:cNvPr id="18" name="Group 17">
            <a:extLst>
              <a:ext uri="{FF2B5EF4-FFF2-40B4-BE49-F238E27FC236}">
                <a16:creationId xmlns:a16="http://schemas.microsoft.com/office/drawing/2014/main" id="{282CD692-3D0C-386C-ADC4-D1A3EA838EC0}"/>
              </a:ext>
            </a:extLst>
          </p:cNvPr>
          <p:cNvGrpSpPr/>
          <p:nvPr/>
        </p:nvGrpSpPr>
        <p:grpSpPr>
          <a:xfrm>
            <a:off x="92861" y="2545893"/>
            <a:ext cx="6260412" cy="3990749"/>
            <a:chOff x="83239" y="2150467"/>
            <a:chExt cx="6260412" cy="3990749"/>
          </a:xfrm>
        </p:grpSpPr>
        <p:pic>
          <p:nvPicPr>
            <p:cNvPr id="2050" name="Picture 2">
              <a:extLst>
                <a:ext uri="{FF2B5EF4-FFF2-40B4-BE49-F238E27FC236}">
                  <a16:creationId xmlns:a16="http://schemas.microsoft.com/office/drawing/2014/main" id="{C4233775-7419-4C8D-A8A3-0612E20A5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83239" y="2150467"/>
              <a:ext cx="6260412" cy="35730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032432-2C0E-AEE3-B56F-F93F36AAB15D}"/>
                </a:ext>
              </a:extLst>
            </p:cNvPr>
            <p:cNvSpPr txBox="1"/>
            <p:nvPr/>
          </p:nvSpPr>
          <p:spPr>
            <a:xfrm>
              <a:off x="83239" y="5808624"/>
              <a:ext cx="6260412"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Lưu đồ thuật toán của cả 2 cảm biến Modbus RTU</a:t>
              </a:r>
              <a:endParaRPr lang="en-US" sz="1400">
                <a:solidFill>
                  <a:srgbClr val="44546A"/>
                </a:solidFill>
                <a:latin typeface="Noto Sans"/>
              </a:endParaRPr>
            </a:p>
          </p:txBody>
        </p:sp>
      </p:grpSp>
      <p:grpSp>
        <p:nvGrpSpPr>
          <p:cNvPr id="19" name="Group 18">
            <a:extLst>
              <a:ext uri="{FF2B5EF4-FFF2-40B4-BE49-F238E27FC236}">
                <a16:creationId xmlns:a16="http://schemas.microsoft.com/office/drawing/2014/main" id="{79F60307-9557-2AAD-F182-1E70F63BFC9F}"/>
              </a:ext>
            </a:extLst>
          </p:cNvPr>
          <p:cNvGrpSpPr/>
          <p:nvPr/>
        </p:nvGrpSpPr>
        <p:grpSpPr>
          <a:xfrm>
            <a:off x="141811" y="1268399"/>
            <a:ext cx="6068489" cy="922134"/>
            <a:chOff x="345011" y="1143241"/>
            <a:chExt cx="5884339" cy="922134"/>
          </a:xfrm>
        </p:grpSpPr>
        <p:sp>
          <p:nvSpPr>
            <p:cNvPr id="15" name="PA_矩形 21">
              <a:extLst>
                <a:ext uri="{FF2B5EF4-FFF2-40B4-BE49-F238E27FC236}">
                  <a16:creationId xmlns:a16="http://schemas.microsoft.com/office/drawing/2014/main" id="{14FE292C-4307-E5B4-9570-3F5F94824161}"/>
                </a:ext>
              </a:extLst>
            </p:cNvPr>
            <p:cNvSpPr>
              <a:spLocks noChangeArrowheads="1"/>
            </p:cNvSpPr>
            <p:nvPr>
              <p:custDataLst>
                <p:tags r:id="rId2"/>
              </p:custDataLst>
            </p:nvPr>
          </p:nvSpPr>
          <p:spPr bwMode="auto">
            <a:xfrm>
              <a:off x="463473" y="1147267"/>
              <a:ext cx="5765877" cy="918108"/>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16" name="矩形 3">
              <a:extLst>
                <a:ext uri="{FF2B5EF4-FFF2-40B4-BE49-F238E27FC236}">
                  <a16:creationId xmlns:a16="http://schemas.microsoft.com/office/drawing/2014/main" id="{7B1B256A-45D5-925C-CD89-B762DA921E75}"/>
                </a:ext>
              </a:extLst>
            </p:cNvPr>
            <p:cNvSpPr/>
            <p:nvPr/>
          </p:nvSpPr>
          <p:spPr>
            <a:xfrm>
              <a:off x="345012" y="1268399"/>
              <a:ext cx="236921" cy="466993"/>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5">
              <a:extLst>
                <a:ext uri="{FF2B5EF4-FFF2-40B4-BE49-F238E27FC236}">
                  <a16:creationId xmlns:a16="http://schemas.microsoft.com/office/drawing/2014/main" id="{1AE11715-A655-0590-2392-8BA1B37ADC55}"/>
                </a:ext>
              </a:extLst>
            </p:cNvPr>
            <p:cNvSpPr/>
            <p:nvPr/>
          </p:nvSpPr>
          <p:spPr>
            <a:xfrm flipH="1">
              <a:off x="345011" y="1143241"/>
              <a:ext cx="118461" cy="125158"/>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D5212A4B-7B85-4AC0-3086-4878E6F67946}"/>
              </a:ext>
            </a:extLst>
          </p:cNvPr>
          <p:cNvSpPr txBox="1"/>
          <p:nvPr/>
        </p:nvSpPr>
        <p:spPr>
          <a:xfrm>
            <a:off x="502635" y="1341135"/>
            <a:ext cx="5591176" cy="784830"/>
          </a:xfrm>
          <a:prstGeom prst="rect">
            <a:avLst/>
          </a:prstGeom>
          <a:noFill/>
        </p:spPr>
        <p:txBody>
          <a:bodyPr wrap="square" rtlCol="0">
            <a:spAutoFit/>
          </a:bodyPr>
          <a:lstStyle/>
          <a:p>
            <a:pPr algn="just"/>
            <a:r>
              <a:rPr lang="vi-VN" sz="1500">
                <a:solidFill>
                  <a:srgbClr val="44546A"/>
                </a:solidFill>
                <a:latin typeface="Noto Sans" panose="020B0502040504020204" pitchFamily="34" charset="0"/>
                <a:ea typeface="Noto Sans" panose="020B0502040504020204" pitchFamily="34" charset="0"/>
                <a:cs typeface="Noto Sans" panose="020B0502040504020204" pitchFamily="34" charset="0"/>
              </a:rPr>
              <a:t>Để phát triển mã nguồn cho các cảm biến, cần phải dựng một bảng mã lệnh cho cảm biến đó, sau đó dựa vào bảng vừa tạo để lập trình xử lý các lệnh:</a:t>
            </a:r>
            <a:endParaRPr lang="en-US" sz="15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1" name="TextBox 20">
            <a:extLst>
              <a:ext uri="{FF2B5EF4-FFF2-40B4-BE49-F238E27FC236}">
                <a16:creationId xmlns:a16="http://schemas.microsoft.com/office/drawing/2014/main" id="{C293DF66-443C-E4F4-A24F-76E3CC669C24}"/>
              </a:ext>
            </a:extLst>
          </p:cNvPr>
          <p:cNvSpPr txBox="1"/>
          <p:nvPr/>
        </p:nvSpPr>
        <p:spPr>
          <a:xfrm>
            <a:off x="11744961" y="6486648"/>
            <a:ext cx="453390" cy="369332"/>
          </a:xfrm>
          <a:prstGeom prst="rect">
            <a:avLst/>
          </a:prstGeom>
          <a:noFill/>
        </p:spPr>
        <p:txBody>
          <a:bodyPr wrap="square" rtlCol="0">
            <a:spAutoFit/>
          </a:bodyPr>
          <a:lstStyle/>
          <a:p>
            <a:r>
              <a:rPr lang="vi-VN"/>
              <a:t>19</a:t>
            </a:r>
            <a:endParaRPr lang="en-US"/>
          </a:p>
        </p:txBody>
      </p:sp>
      <p:sp>
        <p:nvSpPr>
          <p:cNvPr id="22" name="TextBox 21">
            <a:extLst>
              <a:ext uri="{FF2B5EF4-FFF2-40B4-BE49-F238E27FC236}">
                <a16:creationId xmlns:a16="http://schemas.microsoft.com/office/drawing/2014/main" id="{4FDD21FB-C060-9AC4-270C-BB618342CA2A}"/>
              </a:ext>
            </a:extLst>
          </p:cNvPr>
          <p:cNvSpPr txBox="1"/>
          <p:nvPr/>
        </p:nvSpPr>
        <p:spPr>
          <a:xfrm>
            <a:off x="11424143" y="6855980"/>
            <a:ext cx="453389" cy="369332"/>
          </a:xfrm>
          <a:prstGeom prst="rect">
            <a:avLst/>
          </a:prstGeom>
          <a:noFill/>
        </p:spPr>
        <p:txBody>
          <a:bodyPr wrap="square" rtlCol="0">
            <a:spAutoFit/>
          </a:bodyPr>
          <a:lstStyle/>
          <a:p>
            <a:r>
              <a:rPr lang="vi-VN"/>
              <a:t>18</a:t>
            </a:r>
            <a:endParaRPr lang="en-US"/>
          </a:p>
        </p:txBody>
      </p:sp>
      <p:sp>
        <p:nvSpPr>
          <p:cNvPr id="23" name="TextBox 22">
            <a:extLst>
              <a:ext uri="{FF2B5EF4-FFF2-40B4-BE49-F238E27FC236}">
                <a16:creationId xmlns:a16="http://schemas.microsoft.com/office/drawing/2014/main" id="{8B28B0FD-D3B0-181D-9808-CFA2FA2D4292}"/>
              </a:ext>
            </a:extLst>
          </p:cNvPr>
          <p:cNvSpPr txBox="1"/>
          <p:nvPr/>
        </p:nvSpPr>
        <p:spPr>
          <a:xfrm>
            <a:off x="12198350" y="6301982"/>
            <a:ext cx="453389" cy="369332"/>
          </a:xfrm>
          <a:prstGeom prst="rect">
            <a:avLst/>
          </a:prstGeom>
          <a:noFill/>
        </p:spPr>
        <p:txBody>
          <a:bodyPr wrap="square" rtlCol="0">
            <a:spAutoFit/>
          </a:bodyPr>
          <a:lstStyle/>
          <a:p>
            <a:r>
              <a:rPr lang="vi-VN"/>
              <a:t>20</a:t>
            </a:r>
            <a:endParaRPr lang="en-US"/>
          </a:p>
        </p:txBody>
      </p:sp>
      <p:grpSp>
        <p:nvGrpSpPr>
          <p:cNvPr id="3" name="Group 2">
            <a:extLst>
              <a:ext uri="{FF2B5EF4-FFF2-40B4-BE49-F238E27FC236}">
                <a16:creationId xmlns:a16="http://schemas.microsoft.com/office/drawing/2014/main" id="{5B44E74C-508E-BCFE-F0FA-014402C35A67}"/>
              </a:ext>
            </a:extLst>
          </p:cNvPr>
          <p:cNvGrpSpPr/>
          <p:nvPr/>
        </p:nvGrpSpPr>
        <p:grpSpPr>
          <a:xfrm>
            <a:off x="6229557" y="184600"/>
            <a:ext cx="5643317" cy="1011635"/>
            <a:chOff x="6229557" y="184600"/>
            <a:chExt cx="5643317" cy="1011635"/>
          </a:xfrm>
        </p:grpSpPr>
        <p:pic>
          <p:nvPicPr>
            <p:cNvPr id="4" name="Picture 2" descr="Hcmute Logo PNG Vector (EPS) Free Download">
              <a:extLst>
                <a:ext uri="{FF2B5EF4-FFF2-40B4-BE49-F238E27FC236}">
                  <a16:creationId xmlns:a16="http://schemas.microsoft.com/office/drawing/2014/main" id="{FC593177-8C90-D865-0DEB-C3E11149CF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34EEA7-0283-8442-0524-CF9679DE641F}"/>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120652328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een circuit board with many different components&#10;&#10;Description automatically generated">
            <a:extLst>
              <a:ext uri="{FF2B5EF4-FFF2-40B4-BE49-F238E27FC236}">
                <a16:creationId xmlns:a16="http://schemas.microsoft.com/office/drawing/2014/main" id="{3655B96D-B81E-AA68-FA7A-0DE6283BF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3192" y="1843782"/>
            <a:ext cx="4303540" cy="4234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a:extLst>
              <a:ext uri="{FF2B5EF4-FFF2-40B4-BE49-F238E27FC236}">
                <a16:creationId xmlns:a16="http://schemas.microsoft.com/office/drawing/2014/main" id="{8D31A91F-E77E-A4CF-0C74-D627F5F3C8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397157" y="1479926"/>
            <a:ext cx="4122319" cy="4675845"/>
          </a:xfrm>
          <a:prstGeom prst="rect">
            <a:avLst/>
          </a:prstGeom>
          <a:noFill/>
          <a:extLst>
            <a:ext uri="{909E8E84-426E-40DD-AFC4-6F175D3DCCD1}">
              <a14:hiddenFill xmlns:a14="http://schemas.microsoft.com/office/drawing/2010/main">
                <a:solidFill>
                  <a:srgbClr val="FFFFFF"/>
                </a:solidFill>
              </a14:hiddenFill>
            </a:ext>
          </a:extLst>
        </p:spPr>
      </p:pic>
      <p:sp>
        <p:nvSpPr>
          <p:cNvPr id="7" name="PA_圆角矩形 6"/>
          <p:cNvSpPr/>
          <p:nvPr>
            <p:custDataLst>
              <p:tags r:id="rId1"/>
            </p:custDataLst>
          </p:nvPr>
        </p:nvSpPr>
        <p:spPr>
          <a:xfrm>
            <a:off x="206657" y="82936"/>
            <a:ext cx="5832400" cy="773407"/>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algn="ctr" eaLnBrk="1" fontAlgn="auto" hangingPunct="1">
              <a:lnSpc>
                <a:spcPct val="100000"/>
              </a:lnSpc>
              <a:spcBef>
                <a:spcPct val="0"/>
              </a:spcBef>
              <a:spcAft>
                <a:spcPct val="0"/>
              </a:spcAft>
              <a:defRPr/>
            </a:pPr>
            <a:r>
              <a:rPr lang="vi-VN" altLang="vi-VN" sz="2600" b="1">
                <a:solidFill>
                  <a:schemeClr val="tx2"/>
                </a:solidFill>
                <a:latin typeface="Noto Sans"/>
                <a:ea typeface="Noto Sans"/>
              </a:rPr>
              <a:t>Phát triển trạm thu thập dữ liệu</a:t>
            </a:r>
          </a:p>
        </p:txBody>
      </p:sp>
      <p:sp>
        <p:nvSpPr>
          <p:cNvPr id="22" name="TextBox 21">
            <a:extLst>
              <a:ext uri="{FF2B5EF4-FFF2-40B4-BE49-F238E27FC236}">
                <a16:creationId xmlns:a16="http://schemas.microsoft.com/office/drawing/2014/main" id="{C9EF8E18-2E50-5DA6-4AF8-0CEFE8F5ADA2}"/>
              </a:ext>
            </a:extLst>
          </p:cNvPr>
          <p:cNvSpPr txBox="1"/>
          <p:nvPr/>
        </p:nvSpPr>
        <p:spPr>
          <a:xfrm>
            <a:off x="11744961" y="6486648"/>
            <a:ext cx="453390" cy="369332"/>
          </a:xfrm>
          <a:prstGeom prst="rect">
            <a:avLst/>
          </a:prstGeom>
          <a:noFill/>
        </p:spPr>
        <p:txBody>
          <a:bodyPr wrap="square" rtlCol="0">
            <a:spAutoFit/>
          </a:bodyPr>
          <a:lstStyle/>
          <a:p>
            <a:r>
              <a:rPr lang="vi-VN"/>
              <a:t>20</a:t>
            </a:r>
            <a:endParaRPr lang="en-US"/>
          </a:p>
        </p:txBody>
      </p:sp>
      <p:sp>
        <p:nvSpPr>
          <p:cNvPr id="23" name="TextBox 22">
            <a:extLst>
              <a:ext uri="{FF2B5EF4-FFF2-40B4-BE49-F238E27FC236}">
                <a16:creationId xmlns:a16="http://schemas.microsoft.com/office/drawing/2014/main" id="{C77A5EE3-FC74-E955-41DF-57E7FBCC2228}"/>
              </a:ext>
            </a:extLst>
          </p:cNvPr>
          <p:cNvSpPr txBox="1"/>
          <p:nvPr/>
        </p:nvSpPr>
        <p:spPr>
          <a:xfrm>
            <a:off x="11424143" y="6855980"/>
            <a:ext cx="453389" cy="369332"/>
          </a:xfrm>
          <a:prstGeom prst="rect">
            <a:avLst/>
          </a:prstGeom>
          <a:noFill/>
        </p:spPr>
        <p:txBody>
          <a:bodyPr wrap="square" rtlCol="0">
            <a:spAutoFit/>
          </a:bodyPr>
          <a:lstStyle/>
          <a:p>
            <a:r>
              <a:rPr lang="vi-VN"/>
              <a:t>19</a:t>
            </a:r>
            <a:endParaRPr lang="en-US"/>
          </a:p>
        </p:txBody>
      </p:sp>
      <p:sp>
        <p:nvSpPr>
          <p:cNvPr id="24" name="TextBox 23">
            <a:extLst>
              <a:ext uri="{FF2B5EF4-FFF2-40B4-BE49-F238E27FC236}">
                <a16:creationId xmlns:a16="http://schemas.microsoft.com/office/drawing/2014/main" id="{E56A1E46-150D-C609-9AE4-7945A7B9C8CF}"/>
              </a:ext>
            </a:extLst>
          </p:cNvPr>
          <p:cNvSpPr txBox="1"/>
          <p:nvPr/>
        </p:nvSpPr>
        <p:spPr>
          <a:xfrm>
            <a:off x="12198350" y="6301982"/>
            <a:ext cx="453389" cy="369332"/>
          </a:xfrm>
          <a:prstGeom prst="rect">
            <a:avLst/>
          </a:prstGeom>
          <a:noFill/>
        </p:spPr>
        <p:txBody>
          <a:bodyPr wrap="square" rtlCol="0">
            <a:spAutoFit/>
          </a:bodyPr>
          <a:lstStyle/>
          <a:p>
            <a:r>
              <a:rPr lang="vi-VN"/>
              <a:t>21</a:t>
            </a:r>
            <a:endParaRPr lang="en-US"/>
          </a:p>
        </p:txBody>
      </p:sp>
      <p:sp>
        <p:nvSpPr>
          <p:cNvPr id="3" name="TextBox 2">
            <a:extLst>
              <a:ext uri="{FF2B5EF4-FFF2-40B4-BE49-F238E27FC236}">
                <a16:creationId xmlns:a16="http://schemas.microsoft.com/office/drawing/2014/main" id="{9C6913E3-571D-4A9C-4996-3FE6C511BD7C}"/>
              </a:ext>
            </a:extLst>
          </p:cNvPr>
          <p:cNvSpPr txBox="1"/>
          <p:nvPr/>
        </p:nvSpPr>
        <p:spPr>
          <a:xfrm>
            <a:off x="0" y="6385488"/>
            <a:ext cx="4705350"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Lưu hoạt động của trạm thu thập dữ liệu</a:t>
            </a:r>
            <a:endParaRPr lang="en-US" sz="1400">
              <a:solidFill>
                <a:srgbClr val="44546A"/>
              </a:solidFill>
              <a:latin typeface="Noto Sans"/>
            </a:endParaRPr>
          </a:p>
        </p:txBody>
      </p:sp>
      <p:sp>
        <p:nvSpPr>
          <p:cNvPr id="4" name="TextBox 3">
            <a:extLst>
              <a:ext uri="{FF2B5EF4-FFF2-40B4-BE49-F238E27FC236}">
                <a16:creationId xmlns:a16="http://schemas.microsoft.com/office/drawing/2014/main" id="{73E23EC9-12E1-EDF9-BC88-23F560B41EB2}"/>
              </a:ext>
            </a:extLst>
          </p:cNvPr>
          <p:cNvSpPr txBox="1"/>
          <p:nvPr/>
        </p:nvSpPr>
        <p:spPr>
          <a:xfrm>
            <a:off x="7724588" y="1479926"/>
            <a:ext cx="4322144" cy="332592"/>
          </a:xfrm>
          <a:prstGeom prst="rect">
            <a:avLst/>
          </a:prstGeom>
          <a:noFill/>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Mô hình 3D PCB của trạm thu thập dữ liệu</a:t>
            </a:r>
            <a:endParaRPr lang="en-US" sz="1400">
              <a:solidFill>
                <a:srgbClr val="44546A"/>
              </a:solidFill>
              <a:latin typeface="Noto Sans"/>
            </a:endParaRPr>
          </a:p>
        </p:txBody>
      </p:sp>
      <p:grpSp>
        <p:nvGrpSpPr>
          <p:cNvPr id="5" name="Group 4">
            <a:extLst>
              <a:ext uri="{FF2B5EF4-FFF2-40B4-BE49-F238E27FC236}">
                <a16:creationId xmlns:a16="http://schemas.microsoft.com/office/drawing/2014/main" id="{834EC6D8-764D-F99D-AC5F-6CF22C1C2723}"/>
              </a:ext>
            </a:extLst>
          </p:cNvPr>
          <p:cNvGrpSpPr/>
          <p:nvPr/>
        </p:nvGrpSpPr>
        <p:grpSpPr>
          <a:xfrm>
            <a:off x="6229557" y="184600"/>
            <a:ext cx="5643317" cy="1011635"/>
            <a:chOff x="6229557" y="184600"/>
            <a:chExt cx="5643317" cy="1011635"/>
          </a:xfrm>
        </p:grpSpPr>
        <p:pic>
          <p:nvPicPr>
            <p:cNvPr id="6" name="Picture 2" descr="Hcmute Logo PNG Vector (EPS) Free Download">
              <a:extLst>
                <a:ext uri="{FF2B5EF4-FFF2-40B4-BE49-F238E27FC236}">
                  <a16:creationId xmlns:a16="http://schemas.microsoft.com/office/drawing/2014/main" id="{2613BA81-51BE-30BA-5C33-17BDFBDE0A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3D2F87-6835-63EE-D20A-9EC315614E86}"/>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9" name="PA_矩形 21">
            <a:extLst>
              <a:ext uri="{FF2B5EF4-FFF2-40B4-BE49-F238E27FC236}">
                <a16:creationId xmlns:a16="http://schemas.microsoft.com/office/drawing/2014/main" id="{A3532E6D-7772-06AB-18E4-AF0FCBC9DB1C}"/>
              </a:ext>
            </a:extLst>
          </p:cNvPr>
          <p:cNvSpPr>
            <a:spLocks noChangeArrowheads="1"/>
          </p:cNvSpPr>
          <p:nvPr>
            <p:custDataLst>
              <p:tags r:id="rId2"/>
            </p:custDataLst>
          </p:nvPr>
        </p:nvSpPr>
        <p:spPr bwMode="auto">
          <a:xfrm>
            <a:off x="4940096" y="2451477"/>
            <a:ext cx="2581088" cy="2825374"/>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sz="1400">
              <a:solidFill>
                <a:schemeClr val="tx1">
                  <a:lumMod val="50000"/>
                  <a:lumOff val="50000"/>
                </a:schemeClr>
              </a:solidFill>
              <a:latin typeface="Noto Sans" panose="020B0502040504020204" pitchFamily="34" charset="0"/>
              <a:cs typeface="Noto Sans" panose="020B0502040504020204" pitchFamily="34" charset="0"/>
            </a:endParaRPr>
          </a:p>
        </p:txBody>
      </p:sp>
      <p:sp>
        <p:nvSpPr>
          <p:cNvPr id="10" name="矩形 3">
            <a:extLst>
              <a:ext uri="{FF2B5EF4-FFF2-40B4-BE49-F238E27FC236}">
                <a16:creationId xmlns:a16="http://schemas.microsoft.com/office/drawing/2014/main" id="{9E6ED028-458F-984F-2774-71EA66D5562F}"/>
              </a:ext>
            </a:extLst>
          </p:cNvPr>
          <p:cNvSpPr/>
          <p:nvPr/>
        </p:nvSpPr>
        <p:spPr>
          <a:xfrm>
            <a:off x="4749782" y="2608401"/>
            <a:ext cx="381649" cy="117258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5">
            <a:extLst>
              <a:ext uri="{FF2B5EF4-FFF2-40B4-BE49-F238E27FC236}">
                <a16:creationId xmlns:a16="http://schemas.microsoft.com/office/drawing/2014/main" id="{255C6C89-3349-0CC1-233B-BA4449EFFBFC}"/>
              </a:ext>
            </a:extLst>
          </p:cNvPr>
          <p:cNvSpPr/>
          <p:nvPr/>
        </p:nvSpPr>
        <p:spPr>
          <a:xfrm flipH="1">
            <a:off x="4741482" y="2452611"/>
            <a:ext cx="198611" cy="15578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0">
            <a:extLst>
              <a:ext uri="{FF2B5EF4-FFF2-40B4-BE49-F238E27FC236}">
                <a16:creationId xmlns:a16="http://schemas.microsoft.com/office/drawing/2014/main" id="{93838A89-0A3E-7333-6161-D9C9B7077234}"/>
              </a:ext>
            </a:extLst>
          </p:cNvPr>
          <p:cNvSpPr txBox="1"/>
          <p:nvPr/>
        </p:nvSpPr>
        <p:spPr>
          <a:xfrm>
            <a:off x="9329057" y="8572696"/>
            <a:ext cx="2095086" cy="1971292"/>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endParaRPr lang="zh-CN" altLang="zh-CN" sz="1100">
              <a:latin typeface="Noto Sans"/>
              <a:sym typeface="+mn-lt"/>
            </a:endParaRPr>
          </a:p>
        </p:txBody>
      </p:sp>
      <p:sp>
        <p:nvSpPr>
          <p:cNvPr id="13" name="文本框 20">
            <a:extLst>
              <a:ext uri="{FF2B5EF4-FFF2-40B4-BE49-F238E27FC236}">
                <a16:creationId xmlns:a16="http://schemas.microsoft.com/office/drawing/2014/main" id="{6D34EF67-770F-64BE-856A-1F2F57396190}"/>
              </a:ext>
            </a:extLst>
          </p:cNvPr>
          <p:cNvSpPr txBox="1"/>
          <p:nvPr/>
        </p:nvSpPr>
        <p:spPr>
          <a:xfrm>
            <a:off x="5276628" y="2627228"/>
            <a:ext cx="2116389" cy="2649622"/>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vi-VN" altLang="zh-CN" sz="1100">
                <a:latin typeface="Noto Sans"/>
                <a:sym typeface="+mn-lt"/>
              </a:rPr>
              <a:t>Trạm thu thập dữ liệu này sẽ hoạt động theo chu kì. Chu kì hoạt động này sẽ được tự điều chỉnh dựa theo ngưỡng điện áp  pin hiện tại. Có thể can thiệp vào khả năng tự điều chỉnh này để thay đổi chu kì theo từng ứng dụng và môi trường .</a:t>
            </a:r>
            <a:endParaRPr lang="zh-CN" altLang="zh-CN" sz="1100">
              <a:latin typeface="Noto Sans"/>
              <a:sym typeface="+mn-lt"/>
            </a:endParaRPr>
          </a:p>
        </p:txBody>
      </p:sp>
    </p:spTree>
    <p:extLst>
      <p:ext uri="{BB962C8B-B14F-4D97-AF65-F5344CB8AC3E}">
        <p14:creationId xmlns:p14="http://schemas.microsoft.com/office/powerpoint/2010/main" val="14599498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00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Xây dựng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chương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trình</a:t>
            </a:r>
            <a:endParaRPr lang="vi-VN" altLang="vi-VN" sz="3200" b="1">
              <a:solidFill>
                <a:schemeClr val="tx2"/>
              </a:solidFill>
              <a:latin typeface="Noto Sans"/>
              <a:ea typeface="Noto Sans"/>
            </a:endParaRPr>
          </a:p>
        </p:txBody>
      </p:sp>
      <p:grpSp>
        <p:nvGrpSpPr>
          <p:cNvPr id="21" name="组合 2">
            <a:extLst>
              <a:ext uri="{FF2B5EF4-FFF2-40B4-BE49-F238E27FC236}">
                <a16:creationId xmlns:a16="http://schemas.microsoft.com/office/drawing/2014/main" id="{880BBACF-C3C5-39F6-4BFA-2D611384AD7E}"/>
              </a:ext>
            </a:extLst>
          </p:cNvPr>
          <p:cNvGrpSpPr/>
          <p:nvPr/>
        </p:nvGrpSpPr>
        <p:grpSpPr>
          <a:xfrm>
            <a:off x="398339" y="1343180"/>
            <a:ext cx="3629991" cy="5139929"/>
            <a:chOff x="4670134" y="1724628"/>
            <a:chExt cx="3206188" cy="4583571"/>
          </a:xfrm>
        </p:grpSpPr>
        <p:sp>
          <p:nvSpPr>
            <p:cNvPr id="22" name="矩形 3">
              <a:extLst>
                <a:ext uri="{FF2B5EF4-FFF2-40B4-BE49-F238E27FC236}">
                  <a16:creationId xmlns:a16="http://schemas.microsoft.com/office/drawing/2014/main" id="{02A5612E-D52A-B111-E52D-F5163A850FA3}"/>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23" name="矩形 4">
              <a:extLst>
                <a:ext uri="{FF2B5EF4-FFF2-40B4-BE49-F238E27FC236}">
                  <a16:creationId xmlns:a16="http://schemas.microsoft.com/office/drawing/2014/main" id="{9B6A8C2F-E859-62B5-E75C-3D842C1CA3AA}"/>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7">
            <a:extLst>
              <a:ext uri="{FF2B5EF4-FFF2-40B4-BE49-F238E27FC236}">
                <a16:creationId xmlns:a16="http://schemas.microsoft.com/office/drawing/2014/main" id="{21281951-EE07-BAC5-2E7F-3F3095597EDE}"/>
              </a:ext>
            </a:extLst>
          </p:cNvPr>
          <p:cNvGrpSpPr/>
          <p:nvPr/>
        </p:nvGrpSpPr>
        <p:grpSpPr>
          <a:xfrm>
            <a:off x="7964330" y="1343180"/>
            <a:ext cx="3829332" cy="5139930"/>
            <a:chOff x="4670134" y="1724628"/>
            <a:chExt cx="3206189" cy="4583571"/>
          </a:xfrm>
        </p:grpSpPr>
        <p:sp>
          <p:nvSpPr>
            <p:cNvPr id="25" name="矩形 8">
              <a:extLst>
                <a:ext uri="{FF2B5EF4-FFF2-40B4-BE49-F238E27FC236}">
                  <a16:creationId xmlns:a16="http://schemas.microsoft.com/office/drawing/2014/main" id="{C8712A35-79C9-140A-1005-F24C6DD86280}"/>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26" name="矩形 9">
              <a:extLst>
                <a:ext uri="{FF2B5EF4-FFF2-40B4-BE49-F238E27FC236}">
                  <a16:creationId xmlns:a16="http://schemas.microsoft.com/office/drawing/2014/main" id="{937A3938-364C-B888-1A6D-EE3063CDDA68}"/>
                </a:ext>
              </a:extLst>
            </p:cNvPr>
            <p:cNvSpPr/>
            <p:nvPr/>
          </p:nvSpPr>
          <p:spPr>
            <a:xfrm>
              <a:off x="4670135"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1">
            <a:extLst>
              <a:ext uri="{FF2B5EF4-FFF2-40B4-BE49-F238E27FC236}">
                <a16:creationId xmlns:a16="http://schemas.microsoft.com/office/drawing/2014/main" id="{7A979352-5CF1-CE36-8115-6BC7C3D3D504}"/>
              </a:ext>
            </a:extLst>
          </p:cNvPr>
          <p:cNvGrpSpPr/>
          <p:nvPr/>
        </p:nvGrpSpPr>
        <p:grpSpPr>
          <a:xfrm>
            <a:off x="12468661" y="-1713201"/>
            <a:ext cx="1996277" cy="1975365"/>
            <a:chOff x="10761781" y="-266309"/>
            <a:chExt cx="1996277" cy="1975365"/>
          </a:xfrm>
        </p:grpSpPr>
        <p:sp>
          <p:nvSpPr>
            <p:cNvPr id="30" name="PA_椭圆 23">
              <a:extLst>
                <a:ext uri="{FF2B5EF4-FFF2-40B4-BE49-F238E27FC236}">
                  <a16:creationId xmlns:a16="http://schemas.microsoft.com/office/drawing/2014/main" id="{3085DAD3-C638-655D-0492-8DF893200A33}"/>
                </a:ext>
              </a:extLst>
            </p:cNvPr>
            <p:cNvSpPr>
              <a:spLocks noChangeArrowheads="1"/>
            </p:cNvSpPr>
            <p:nvPr>
              <p:custDataLst>
                <p:tags r:id="rId5"/>
              </p:custDataLst>
            </p:nvPr>
          </p:nvSpPr>
          <p:spPr bwMode="auto">
            <a:xfrm>
              <a:off x="10761781" y="-266309"/>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1" name="PA_椭圆 23">
              <a:extLst>
                <a:ext uri="{FF2B5EF4-FFF2-40B4-BE49-F238E27FC236}">
                  <a16:creationId xmlns:a16="http://schemas.microsoft.com/office/drawing/2014/main" id="{5DB81A96-E984-CB3E-BDEA-0ED2CED502F2}"/>
                </a:ext>
              </a:extLst>
            </p:cNvPr>
            <p:cNvSpPr>
              <a:spLocks noChangeArrowheads="1"/>
            </p:cNvSpPr>
            <p:nvPr>
              <p:custDataLst>
                <p:tags r:id="rId6"/>
              </p:custDataLst>
            </p:nvPr>
          </p:nvSpPr>
          <p:spPr bwMode="auto">
            <a:xfrm>
              <a:off x="11186323" y="91706"/>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32" name="组合 3">
            <a:extLst>
              <a:ext uri="{FF2B5EF4-FFF2-40B4-BE49-F238E27FC236}">
                <a16:creationId xmlns:a16="http://schemas.microsoft.com/office/drawing/2014/main" id="{D056D29D-C49C-CEC3-10D4-389468824E6D}"/>
              </a:ext>
            </a:extLst>
          </p:cNvPr>
          <p:cNvGrpSpPr/>
          <p:nvPr/>
        </p:nvGrpSpPr>
        <p:grpSpPr>
          <a:xfrm>
            <a:off x="-2228656" y="6858000"/>
            <a:ext cx="1996277" cy="1975365"/>
            <a:chOff x="-750376" y="5681028"/>
            <a:chExt cx="1996277" cy="1975365"/>
          </a:xfrm>
        </p:grpSpPr>
        <p:sp>
          <p:nvSpPr>
            <p:cNvPr id="33" name="PA_椭圆 23">
              <a:extLst>
                <a:ext uri="{FF2B5EF4-FFF2-40B4-BE49-F238E27FC236}">
                  <a16:creationId xmlns:a16="http://schemas.microsoft.com/office/drawing/2014/main" id="{E2C978D3-8A1B-AD28-DA5C-DDD4B036CB51}"/>
                </a:ext>
              </a:extLst>
            </p:cNvPr>
            <p:cNvSpPr>
              <a:spLocks noChangeArrowheads="1"/>
            </p:cNvSpPr>
            <p:nvPr>
              <p:custDataLst>
                <p:tags r:id="rId3"/>
              </p:custDataLst>
            </p:nvPr>
          </p:nvSpPr>
          <p:spPr bwMode="auto">
            <a:xfrm>
              <a:off x="-750376" y="5681028"/>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4" name="PA_椭圆 23">
              <a:extLst>
                <a:ext uri="{FF2B5EF4-FFF2-40B4-BE49-F238E27FC236}">
                  <a16:creationId xmlns:a16="http://schemas.microsoft.com/office/drawing/2014/main" id="{1DEEECD1-81EB-D189-2CBC-89DA72D854A2}"/>
                </a:ext>
              </a:extLst>
            </p:cNvPr>
            <p:cNvSpPr>
              <a:spLocks noChangeArrowheads="1"/>
            </p:cNvSpPr>
            <p:nvPr>
              <p:custDataLst>
                <p:tags r:id="rId4"/>
              </p:custDataLst>
            </p:nvPr>
          </p:nvSpPr>
          <p:spPr bwMode="auto">
            <a:xfrm>
              <a:off x="-325834" y="6039043"/>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sp>
        <p:nvSpPr>
          <p:cNvPr id="35" name="任意多边形 9">
            <a:extLst>
              <a:ext uri="{FF2B5EF4-FFF2-40B4-BE49-F238E27FC236}">
                <a16:creationId xmlns:a16="http://schemas.microsoft.com/office/drawing/2014/main" id="{02D8B185-77F7-644E-724D-F0EA802EFAA8}"/>
              </a:ext>
            </a:extLst>
          </p:cNvPr>
          <p:cNvSpPr>
            <a:spLocks noChangeArrowheads="1"/>
          </p:cNvSpPr>
          <p:nvPr>
            <p:custDataLst>
              <p:tags r:id="rId2"/>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4" name="组合 2">
            <a:extLst>
              <a:ext uri="{FF2B5EF4-FFF2-40B4-BE49-F238E27FC236}">
                <a16:creationId xmlns:a16="http://schemas.microsoft.com/office/drawing/2014/main" id="{D3885B90-5F2E-C001-DF6A-5334AAA14345}"/>
              </a:ext>
            </a:extLst>
          </p:cNvPr>
          <p:cNvGrpSpPr/>
          <p:nvPr/>
        </p:nvGrpSpPr>
        <p:grpSpPr>
          <a:xfrm>
            <a:off x="4181334" y="1343180"/>
            <a:ext cx="3629991" cy="5139929"/>
            <a:chOff x="4670134" y="1724628"/>
            <a:chExt cx="3206188" cy="4583571"/>
          </a:xfrm>
        </p:grpSpPr>
        <p:sp>
          <p:nvSpPr>
            <p:cNvPr id="6" name="矩形 3">
              <a:extLst>
                <a:ext uri="{FF2B5EF4-FFF2-40B4-BE49-F238E27FC236}">
                  <a16:creationId xmlns:a16="http://schemas.microsoft.com/office/drawing/2014/main" id="{D2926069-A04E-2ED6-87E7-4823E4EC00E0}"/>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8" name="矩形 4">
              <a:extLst>
                <a:ext uri="{FF2B5EF4-FFF2-40B4-BE49-F238E27FC236}">
                  <a16:creationId xmlns:a16="http://schemas.microsoft.com/office/drawing/2014/main" id="{79700A23-9747-9444-4CA0-3991DBA613A2}"/>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0">
            <a:extLst>
              <a:ext uri="{FF2B5EF4-FFF2-40B4-BE49-F238E27FC236}">
                <a16:creationId xmlns:a16="http://schemas.microsoft.com/office/drawing/2014/main" id="{6FA149B3-6F05-73EE-05B8-6034FFF5492F}"/>
              </a:ext>
            </a:extLst>
          </p:cNvPr>
          <p:cNvSpPr txBox="1"/>
          <p:nvPr/>
        </p:nvSpPr>
        <p:spPr>
          <a:xfrm>
            <a:off x="544554" y="5878999"/>
            <a:ext cx="3337560" cy="554318"/>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Lưu</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đồ</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nhận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mã</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định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danh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trạm</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gần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nhất</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từ</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máy</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chủ</a:t>
            </a:r>
            <a:r>
              <a:rPr lang="en-US" altLang="zh-CN" sz="1400">
                <a:solidFill>
                  <a:srgbClr val="44546A"/>
                </a:solidFill>
                <a:latin typeface="Noto Sans"/>
                <a:ea typeface="+mn-ea"/>
                <a:sym typeface="+mn-lt"/>
              </a:rPr>
              <a:t>.</a:t>
            </a:r>
            <a:endParaRPr lang="zh-CN" altLang="zh-CN" sz="1400">
              <a:solidFill>
                <a:srgbClr val="44546A"/>
              </a:solidFill>
              <a:latin typeface="Noto Sans"/>
              <a:ea typeface="+mn-ea"/>
              <a:sym typeface="+mn-lt"/>
            </a:endParaRPr>
          </a:p>
        </p:txBody>
      </p:sp>
      <p:sp>
        <p:nvSpPr>
          <p:cNvPr id="15" name="文本框 20">
            <a:extLst>
              <a:ext uri="{FF2B5EF4-FFF2-40B4-BE49-F238E27FC236}">
                <a16:creationId xmlns:a16="http://schemas.microsoft.com/office/drawing/2014/main" id="{FE347AC4-0DA5-7100-A517-B9F025E5F6F5}"/>
              </a:ext>
            </a:extLst>
          </p:cNvPr>
          <p:cNvSpPr txBox="1"/>
          <p:nvPr/>
        </p:nvSpPr>
        <p:spPr>
          <a:xfrm>
            <a:off x="4327550" y="5814306"/>
            <a:ext cx="3337560" cy="585063"/>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Lưu đồ hiển thị dữ liệu trong một vòng lậ</a:t>
            </a:r>
            <a:r>
              <a:rPr lang="en-US" altLang="zh-CN" sz="1400">
                <a:solidFill>
                  <a:srgbClr val="44546A"/>
                </a:solidFill>
                <a:latin typeface="Noto Sans"/>
                <a:ea typeface="+mn-ea"/>
                <a:sym typeface="+mn-lt"/>
              </a:rPr>
              <a:t>p.</a:t>
            </a:r>
            <a:endParaRPr lang="zh-CN" altLang="zh-CN" sz="1400">
              <a:solidFill>
                <a:srgbClr val="44546A"/>
              </a:solidFill>
              <a:latin typeface="Noto Sans"/>
              <a:ea typeface="+mn-ea"/>
              <a:sym typeface="+mn-lt"/>
            </a:endParaRPr>
          </a:p>
        </p:txBody>
      </p:sp>
      <p:sp>
        <p:nvSpPr>
          <p:cNvPr id="17" name="文本框 20">
            <a:extLst>
              <a:ext uri="{FF2B5EF4-FFF2-40B4-BE49-F238E27FC236}">
                <a16:creationId xmlns:a16="http://schemas.microsoft.com/office/drawing/2014/main" id="{78386661-CC57-FE2B-F70C-9277E50A4847}"/>
              </a:ext>
            </a:extLst>
          </p:cNvPr>
          <p:cNvSpPr txBox="1"/>
          <p:nvPr/>
        </p:nvSpPr>
        <p:spPr>
          <a:xfrm>
            <a:off x="8131163" y="5814306"/>
            <a:ext cx="3337560" cy="585063"/>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Lưu đồ hiển thị </a:t>
            </a:r>
            <a:r>
              <a:rPr lang="en-US" altLang="zh-CN" sz="1400" err="1">
                <a:solidFill>
                  <a:srgbClr val="44546A"/>
                </a:solidFill>
                <a:latin typeface="Noto Sans"/>
                <a:ea typeface="+mn-ea"/>
                <a:sym typeface="+mn-lt"/>
              </a:rPr>
              <a:t>biểu</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đồ</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dữ</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liệu</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trong</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ngày</a:t>
            </a:r>
            <a:r>
              <a:rPr lang="en-US" altLang="zh-CN" sz="1400">
                <a:solidFill>
                  <a:srgbClr val="44546A"/>
                </a:solidFill>
                <a:latin typeface="Noto Sans"/>
                <a:ea typeface="+mn-ea"/>
                <a:sym typeface="+mn-lt"/>
              </a:rPr>
              <a:t>.</a:t>
            </a:r>
            <a:endParaRPr lang="zh-CN" altLang="zh-CN" sz="1400">
              <a:solidFill>
                <a:srgbClr val="44546A"/>
              </a:solidFill>
              <a:latin typeface="Noto Sans"/>
              <a:ea typeface="+mn-ea"/>
              <a:sym typeface="+mn-lt"/>
            </a:endParaRPr>
          </a:p>
        </p:txBody>
      </p:sp>
      <p:sp>
        <p:nvSpPr>
          <p:cNvPr id="2" name="TextBox 1">
            <a:extLst>
              <a:ext uri="{FF2B5EF4-FFF2-40B4-BE49-F238E27FC236}">
                <a16:creationId xmlns:a16="http://schemas.microsoft.com/office/drawing/2014/main" id="{DAA41BCE-16C5-B188-60D9-21443478BCE4}"/>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1</a:t>
            </a:r>
          </a:p>
        </p:txBody>
      </p:sp>
      <p:sp>
        <p:nvSpPr>
          <p:cNvPr id="3" name="TextBox 2">
            <a:extLst>
              <a:ext uri="{FF2B5EF4-FFF2-40B4-BE49-F238E27FC236}">
                <a16:creationId xmlns:a16="http://schemas.microsoft.com/office/drawing/2014/main" id="{C4E7D090-3280-5871-873A-4A0339948EB1}"/>
              </a:ext>
            </a:extLst>
          </p:cNvPr>
          <p:cNvSpPr txBox="1"/>
          <p:nvPr/>
        </p:nvSpPr>
        <p:spPr>
          <a:xfrm>
            <a:off x="11424143" y="6855980"/>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20</a:t>
            </a:r>
          </a:p>
        </p:txBody>
      </p:sp>
      <p:sp>
        <p:nvSpPr>
          <p:cNvPr id="5" name="TextBox 4">
            <a:extLst>
              <a:ext uri="{FF2B5EF4-FFF2-40B4-BE49-F238E27FC236}">
                <a16:creationId xmlns:a16="http://schemas.microsoft.com/office/drawing/2014/main" id="{AC07F388-26C5-7EE3-E9C2-F384B16CA114}"/>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2</a:t>
            </a:r>
          </a:p>
        </p:txBody>
      </p:sp>
      <p:grpSp>
        <p:nvGrpSpPr>
          <p:cNvPr id="9" name="Group 8">
            <a:extLst>
              <a:ext uri="{FF2B5EF4-FFF2-40B4-BE49-F238E27FC236}">
                <a16:creationId xmlns:a16="http://schemas.microsoft.com/office/drawing/2014/main" id="{DE9DF61C-89A7-7DF6-B0F6-731773DEB599}"/>
              </a:ext>
            </a:extLst>
          </p:cNvPr>
          <p:cNvGrpSpPr/>
          <p:nvPr/>
        </p:nvGrpSpPr>
        <p:grpSpPr>
          <a:xfrm>
            <a:off x="6229557" y="184600"/>
            <a:ext cx="5643317" cy="1011635"/>
            <a:chOff x="6229557" y="184600"/>
            <a:chExt cx="5643317" cy="1011635"/>
          </a:xfrm>
        </p:grpSpPr>
        <p:pic>
          <p:nvPicPr>
            <p:cNvPr id="10" name="Picture 2" descr="Hcmute Logo PNG Vector (EPS) Free Download">
              <a:extLst>
                <a:ext uri="{FF2B5EF4-FFF2-40B4-BE49-F238E27FC236}">
                  <a16:creationId xmlns:a16="http://schemas.microsoft.com/office/drawing/2014/main" id="{A2BAE130-098E-036E-B59E-D5C7D28157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A0E9F6E-BCF8-7B29-BD09-659B588D3150}"/>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pic>
        <p:nvPicPr>
          <p:cNvPr id="1026" name="Picture 2">
            <a:extLst>
              <a:ext uri="{FF2B5EF4-FFF2-40B4-BE49-F238E27FC236}">
                <a16:creationId xmlns:a16="http://schemas.microsoft.com/office/drawing/2014/main" id="{2335B4E6-3A25-7F38-0F75-10B7462E6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4079" y="1613902"/>
            <a:ext cx="35242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A77B5D-1712-9D50-7F85-DA76073AFC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5988" y="1684237"/>
            <a:ext cx="2739110" cy="3997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CCBC95-87F5-5EFC-47B9-456D02FCE23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232" y="1613902"/>
            <a:ext cx="15335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052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00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Xây dựng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chương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trình</a:t>
            </a:r>
            <a:endParaRPr lang="vi-VN" altLang="vi-VN" sz="3200" b="1">
              <a:solidFill>
                <a:schemeClr val="tx2"/>
              </a:solidFill>
              <a:latin typeface="Noto Sans"/>
              <a:ea typeface="Noto Sans"/>
            </a:endParaRPr>
          </a:p>
        </p:txBody>
      </p:sp>
      <p:grpSp>
        <p:nvGrpSpPr>
          <p:cNvPr id="21" name="组合 2">
            <a:extLst>
              <a:ext uri="{FF2B5EF4-FFF2-40B4-BE49-F238E27FC236}">
                <a16:creationId xmlns:a16="http://schemas.microsoft.com/office/drawing/2014/main" id="{880BBACF-C3C5-39F6-4BFA-2D611384AD7E}"/>
              </a:ext>
            </a:extLst>
          </p:cNvPr>
          <p:cNvGrpSpPr/>
          <p:nvPr/>
        </p:nvGrpSpPr>
        <p:grpSpPr>
          <a:xfrm>
            <a:off x="398339" y="1343180"/>
            <a:ext cx="5470026" cy="5139929"/>
            <a:chOff x="4670134" y="1724628"/>
            <a:chExt cx="3206188" cy="4583571"/>
          </a:xfrm>
        </p:grpSpPr>
        <p:sp>
          <p:nvSpPr>
            <p:cNvPr id="22" name="矩形 3">
              <a:extLst>
                <a:ext uri="{FF2B5EF4-FFF2-40B4-BE49-F238E27FC236}">
                  <a16:creationId xmlns:a16="http://schemas.microsoft.com/office/drawing/2014/main" id="{02A5612E-D52A-B111-E52D-F5163A850FA3}"/>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23" name="矩形 4">
              <a:extLst>
                <a:ext uri="{FF2B5EF4-FFF2-40B4-BE49-F238E27FC236}">
                  <a16:creationId xmlns:a16="http://schemas.microsoft.com/office/drawing/2014/main" id="{9B6A8C2F-E859-62B5-E75C-3D842C1CA3AA}"/>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1">
            <a:extLst>
              <a:ext uri="{FF2B5EF4-FFF2-40B4-BE49-F238E27FC236}">
                <a16:creationId xmlns:a16="http://schemas.microsoft.com/office/drawing/2014/main" id="{7A979352-5CF1-CE36-8115-6BC7C3D3D504}"/>
              </a:ext>
            </a:extLst>
          </p:cNvPr>
          <p:cNvGrpSpPr/>
          <p:nvPr/>
        </p:nvGrpSpPr>
        <p:grpSpPr>
          <a:xfrm>
            <a:off x="12468661" y="-1713201"/>
            <a:ext cx="1996277" cy="1975365"/>
            <a:chOff x="10761781" y="-266309"/>
            <a:chExt cx="1996277" cy="1975365"/>
          </a:xfrm>
        </p:grpSpPr>
        <p:sp>
          <p:nvSpPr>
            <p:cNvPr id="30" name="PA_椭圆 23">
              <a:extLst>
                <a:ext uri="{FF2B5EF4-FFF2-40B4-BE49-F238E27FC236}">
                  <a16:creationId xmlns:a16="http://schemas.microsoft.com/office/drawing/2014/main" id="{3085DAD3-C638-655D-0492-8DF893200A33}"/>
                </a:ext>
              </a:extLst>
            </p:cNvPr>
            <p:cNvSpPr>
              <a:spLocks noChangeArrowheads="1"/>
            </p:cNvSpPr>
            <p:nvPr>
              <p:custDataLst>
                <p:tags r:id="rId5"/>
              </p:custDataLst>
            </p:nvPr>
          </p:nvSpPr>
          <p:spPr bwMode="auto">
            <a:xfrm>
              <a:off x="10761781" y="-266309"/>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1" name="PA_椭圆 23">
              <a:extLst>
                <a:ext uri="{FF2B5EF4-FFF2-40B4-BE49-F238E27FC236}">
                  <a16:creationId xmlns:a16="http://schemas.microsoft.com/office/drawing/2014/main" id="{5DB81A96-E984-CB3E-BDEA-0ED2CED502F2}"/>
                </a:ext>
              </a:extLst>
            </p:cNvPr>
            <p:cNvSpPr>
              <a:spLocks noChangeArrowheads="1"/>
            </p:cNvSpPr>
            <p:nvPr>
              <p:custDataLst>
                <p:tags r:id="rId6"/>
              </p:custDataLst>
            </p:nvPr>
          </p:nvSpPr>
          <p:spPr bwMode="auto">
            <a:xfrm>
              <a:off x="11186323" y="91706"/>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32" name="组合 3">
            <a:extLst>
              <a:ext uri="{FF2B5EF4-FFF2-40B4-BE49-F238E27FC236}">
                <a16:creationId xmlns:a16="http://schemas.microsoft.com/office/drawing/2014/main" id="{D056D29D-C49C-CEC3-10D4-389468824E6D}"/>
              </a:ext>
            </a:extLst>
          </p:cNvPr>
          <p:cNvGrpSpPr/>
          <p:nvPr/>
        </p:nvGrpSpPr>
        <p:grpSpPr>
          <a:xfrm>
            <a:off x="-2228656" y="6858000"/>
            <a:ext cx="1996277" cy="1975365"/>
            <a:chOff x="-750376" y="5681028"/>
            <a:chExt cx="1996277" cy="1975365"/>
          </a:xfrm>
        </p:grpSpPr>
        <p:sp>
          <p:nvSpPr>
            <p:cNvPr id="33" name="PA_椭圆 23">
              <a:extLst>
                <a:ext uri="{FF2B5EF4-FFF2-40B4-BE49-F238E27FC236}">
                  <a16:creationId xmlns:a16="http://schemas.microsoft.com/office/drawing/2014/main" id="{E2C978D3-8A1B-AD28-DA5C-DDD4B036CB51}"/>
                </a:ext>
              </a:extLst>
            </p:cNvPr>
            <p:cNvSpPr>
              <a:spLocks noChangeArrowheads="1"/>
            </p:cNvSpPr>
            <p:nvPr>
              <p:custDataLst>
                <p:tags r:id="rId3"/>
              </p:custDataLst>
            </p:nvPr>
          </p:nvSpPr>
          <p:spPr bwMode="auto">
            <a:xfrm>
              <a:off x="-750376" y="5681028"/>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4" name="PA_椭圆 23">
              <a:extLst>
                <a:ext uri="{FF2B5EF4-FFF2-40B4-BE49-F238E27FC236}">
                  <a16:creationId xmlns:a16="http://schemas.microsoft.com/office/drawing/2014/main" id="{1DEEECD1-81EB-D189-2CBC-89DA72D854A2}"/>
                </a:ext>
              </a:extLst>
            </p:cNvPr>
            <p:cNvSpPr>
              <a:spLocks noChangeArrowheads="1"/>
            </p:cNvSpPr>
            <p:nvPr>
              <p:custDataLst>
                <p:tags r:id="rId4"/>
              </p:custDataLst>
            </p:nvPr>
          </p:nvSpPr>
          <p:spPr bwMode="auto">
            <a:xfrm>
              <a:off x="-325834" y="6039043"/>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sp>
        <p:nvSpPr>
          <p:cNvPr id="35" name="任意多边形 9">
            <a:extLst>
              <a:ext uri="{FF2B5EF4-FFF2-40B4-BE49-F238E27FC236}">
                <a16:creationId xmlns:a16="http://schemas.microsoft.com/office/drawing/2014/main" id="{02D8B185-77F7-644E-724D-F0EA802EFAA8}"/>
              </a:ext>
            </a:extLst>
          </p:cNvPr>
          <p:cNvSpPr>
            <a:spLocks noChangeArrowheads="1"/>
          </p:cNvSpPr>
          <p:nvPr>
            <p:custDataLst>
              <p:tags r:id="rId2"/>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2" name="组合 2">
            <a:extLst>
              <a:ext uri="{FF2B5EF4-FFF2-40B4-BE49-F238E27FC236}">
                <a16:creationId xmlns:a16="http://schemas.microsoft.com/office/drawing/2014/main" id="{7BB706BC-8EAE-A095-7EC6-7CF87CF03283}"/>
              </a:ext>
            </a:extLst>
          </p:cNvPr>
          <p:cNvGrpSpPr/>
          <p:nvPr/>
        </p:nvGrpSpPr>
        <p:grpSpPr>
          <a:xfrm>
            <a:off x="6259641" y="1343180"/>
            <a:ext cx="5470026" cy="5139929"/>
            <a:chOff x="4670134" y="1724628"/>
            <a:chExt cx="3206188" cy="4583571"/>
          </a:xfrm>
        </p:grpSpPr>
        <p:sp>
          <p:nvSpPr>
            <p:cNvPr id="3" name="矩形 3">
              <a:extLst>
                <a:ext uri="{FF2B5EF4-FFF2-40B4-BE49-F238E27FC236}">
                  <a16:creationId xmlns:a16="http://schemas.microsoft.com/office/drawing/2014/main" id="{ACDFE623-1219-C6CA-C332-ACA8F83261DC}"/>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5" name="矩形 4">
              <a:extLst>
                <a:ext uri="{FF2B5EF4-FFF2-40B4-BE49-F238E27FC236}">
                  <a16:creationId xmlns:a16="http://schemas.microsoft.com/office/drawing/2014/main" id="{7CAE911F-FA92-3A40-3CEC-73C240132C3F}"/>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20">
            <a:extLst>
              <a:ext uri="{FF2B5EF4-FFF2-40B4-BE49-F238E27FC236}">
                <a16:creationId xmlns:a16="http://schemas.microsoft.com/office/drawing/2014/main" id="{90E639A1-8A41-0CDD-5738-E771295D0E2D}"/>
              </a:ext>
            </a:extLst>
          </p:cNvPr>
          <p:cNvSpPr txBox="1"/>
          <p:nvPr/>
        </p:nvSpPr>
        <p:spPr>
          <a:xfrm>
            <a:off x="398339" y="6093333"/>
            <a:ext cx="5591173"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Lưu đồ thuật toán cho sự kiện thêm và xoá vị trí của trạm</a:t>
            </a:r>
            <a:r>
              <a:rPr lang="en-US" altLang="zh-CN" sz="1400">
                <a:solidFill>
                  <a:srgbClr val="44546A"/>
                </a:solidFill>
                <a:latin typeface="Noto Sans"/>
                <a:ea typeface="+mn-ea"/>
                <a:sym typeface="+mn-lt"/>
              </a:rPr>
              <a:t>.</a:t>
            </a:r>
            <a:endParaRPr lang="zh-CN" altLang="zh-CN" sz="1400">
              <a:solidFill>
                <a:srgbClr val="44546A"/>
              </a:solidFill>
              <a:latin typeface="Noto Sans"/>
              <a:ea typeface="+mn-ea"/>
              <a:sym typeface="+mn-lt"/>
            </a:endParaRPr>
          </a:p>
        </p:txBody>
      </p:sp>
      <p:sp>
        <p:nvSpPr>
          <p:cNvPr id="27" name="文本框 20">
            <a:extLst>
              <a:ext uri="{FF2B5EF4-FFF2-40B4-BE49-F238E27FC236}">
                <a16:creationId xmlns:a16="http://schemas.microsoft.com/office/drawing/2014/main" id="{70886CFF-48D7-1A4B-6B04-DBD30CDDF144}"/>
              </a:ext>
            </a:extLst>
          </p:cNvPr>
          <p:cNvSpPr txBox="1"/>
          <p:nvPr/>
        </p:nvSpPr>
        <p:spPr>
          <a:xfrm>
            <a:off x="7659963" y="6038033"/>
            <a:ext cx="3720183"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Lưu đồ</a:t>
            </a:r>
            <a:r>
              <a:rPr lang="en-US" altLang="zh-CN" sz="1400">
                <a:solidFill>
                  <a:srgbClr val="44546A"/>
                </a:solidFill>
                <a:latin typeface="Noto Sans"/>
                <a:ea typeface="+mn-ea"/>
                <a:sym typeface="+mn-lt"/>
              </a:rPr>
              <a:t> </a:t>
            </a:r>
            <a:r>
              <a:rPr lang="vi-VN" altLang="zh-CN" sz="1400">
                <a:solidFill>
                  <a:srgbClr val="44546A"/>
                </a:solidFill>
                <a:latin typeface="Noto Sans"/>
                <a:ea typeface="+mn-ea"/>
                <a:sym typeface="+mn-lt"/>
              </a:rPr>
              <a:t>điều khiển thiết bị </a:t>
            </a:r>
            <a:endParaRPr lang="zh-CN" altLang="zh-CN" sz="1400">
              <a:solidFill>
                <a:srgbClr val="44546A"/>
              </a:solidFill>
              <a:latin typeface="Noto Sans"/>
              <a:ea typeface="+mn-ea"/>
              <a:sym typeface="+mn-lt"/>
            </a:endParaRPr>
          </a:p>
        </p:txBody>
      </p:sp>
      <p:sp>
        <p:nvSpPr>
          <p:cNvPr id="4" name="TextBox 3">
            <a:extLst>
              <a:ext uri="{FF2B5EF4-FFF2-40B4-BE49-F238E27FC236}">
                <a16:creationId xmlns:a16="http://schemas.microsoft.com/office/drawing/2014/main" id="{D6320A73-424B-093F-4E13-1E9891A65739}"/>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2</a:t>
            </a:r>
          </a:p>
        </p:txBody>
      </p:sp>
      <p:sp>
        <p:nvSpPr>
          <p:cNvPr id="6" name="TextBox 5">
            <a:extLst>
              <a:ext uri="{FF2B5EF4-FFF2-40B4-BE49-F238E27FC236}">
                <a16:creationId xmlns:a16="http://schemas.microsoft.com/office/drawing/2014/main" id="{E143C7A9-C1D8-B3A4-6703-DADC6AE6029B}"/>
              </a:ext>
            </a:extLst>
          </p:cNvPr>
          <p:cNvSpPr txBox="1"/>
          <p:nvPr/>
        </p:nvSpPr>
        <p:spPr>
          <a:xfrm>
            <a:off x="11424143" y="6855980"/>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21</a:t>
            </a:r>
          </a:p>
        </p:txBody>
      </p:sp>
      <p:sp>
        <p:nvSpPr>
          <p:cNvPr id="8" name="TextBox 7">
            <a:extLst>
              <a:ext uri="{FF2B5EF4-FFF2-40B4-BE49-F238E27FC236}">
                <a16:creationId xmlns:a16="http://schemas.microsoft.com/office/drawing/2014/main" id="{23DAABF5-F19C-9244-D724-C9ACA482DD3A}"/>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3</a:t>
            </a:r>
          </a:p>
        </p:txBody>
      </p:sp>
      <p:grpSp>
        <p:nvGrpSpPr>
          <p:cNvPr id="12" name="Group 11">
            <a:extLst>
              <a:ext uri="{FF2B5EF4-FFF2-40B4-BE49-F238E27FC236}">
                <a16:creationId xmlns:a16="http://schemas.microsoft.com/office/drawing/2014/main" id="{19972EEA-9AC3-B2D0-5D6C-AB3EAC2CFC7C}"/>
              </a:ext>
            </a:extLst>
          </p:cNvPr>
          <p:cNvGrpSpPr/>
          <p:nvPr/>
        </p:nvGrpSpPr>
        <p:grpSpPr>
          <a:xfrm>
            <a:off x="6229557" y="184600"/>
            <a:ext cx="5643317" cy="1011635"/>
            <a:chOff x="6229557" y="184600"/>
            <a:chExt cx="5643317" cy="1011635"/>
          </a:xfrm>
        </p:grpSpPr>
        <p:pic>
          <p:nvPicPr>
            <p:cNvPr id="13" name="Picture 2" descr="Hcmute Logo PNG Vector (EPS) Free Download">
              <a:extLst>
                <a:ext uri="{FF2B5EF4-FFF2-40B4-BE49-F238E27FC236}">
                  <a16:creationId xmlns:a16="http://schemas.microsoft.com/office/drawing/2014/main" id="{D52E96A2-BBF4-98D6-B879-FC4D46C4CD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1594EE3-1520-03C6-FA6C-ECC34A9D406D}"/>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pic>
        <p:nvPicPr>
          <p:cNvPr id="2050" name="Picture 2">
            <a:extLst>
              <a:ext uri="{FF2B5EF4-FFF2-40B4-BE49-F238E27FC236}">
                <a16:creationId xmlns:a16="http://schemas.microsoft.com/office/drawing/2014/main" id="{62B93129-DB1E-E869-603A-A87D28D5C7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634" y="1593548"/>
            <a:ext cx="4117436" cy="45201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060FAC-368D-D8FA-A093-51EA557E690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94379" y="1760847"/>
            <a:ext cx="44005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84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
            <a:extLst>
              <a:ext uri="{FF2B5EF4-FFF2-40B4-BE49-F238E27FC236}">
                <a16:creationId xmlns:a16="http://schemas.microsoft.com/office/drawing/2014/main" id="{541AB294-EA17-F55A-DD24-76EDE16D7601}"/>
              </a:ext>
            </a:extLst>
          </p:cNvPr>
          <p:cNvGrpSpPr/>
          <p:nvPr/>
        </p:nvGrpSpPr>
        <p:grpSpPr>
          <a:xfrm>
            <a:off x="8005665" y="1343180"/>
            <a:ext cx="3554964" cy="5139929"/>
            <a:chOff x="4670134" y="1724628"/>
            <a:chExt cx="3206188" cy="4583571"/>
          </a:xfrm>
        </p:grpSpPr>
        <p:sp>
          <p:nvSpPr>
            <p:cNvPr id="22" name="矩形 3">
              <a:extLst>
                <a:ext uri="{FF2B5EF4-FFF2-40B4-BE49-F238E27FC236}">
                  <a16:creationId xmlns:a16="http://schemas.microsoft.com/office/drawing/2014/main" id="{08214FC2-CF15-48F3-8700-B09C7D5FC51E}"/>
                </a:ext>
              </a:extLst>
            </p:cNvPr>
            <p:cNvSpPr/>
            <p:nvPr/>
          </p:nvSpPr>
          <p:spPr>
            <a:xfrm>
              <a:off x="4670134" y="1724628"/>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zh-CN" altLang="en-US" sz="2000">
                <a:solidFill>
                  <a:srgbClr val="44546A"/>
                </a:solidFill>
                <a:latin typeface="Noto Sans"/>
              </a:endParaRPr>
            </a:p>
          </p:txBody>
        </p:sp>
        <p:sp>
          <p:nvSpPr>
            <p:cNvPr id="23" name="矩形 4">
              <a:extLst>
                <a:ext uri="{FF2B5EF4-FFF2-40B4-BE49-F238E27FC236}">
                  <a16:creationId xmlns:a16="http://schemas.microsoft.com/office/drawing/2014/main" id="{8FF64BDA-DCF3-4B23-6503-BE578DF6DEF6}"/>
                </a:ext>
              </a:extLst>
            </p:cNvPr>
            <p:cNvSpPr/>
            <p:nvPr/>
          </p:nvSpPr>
          <p:spPr>
            <a:xfrm>
              <a:off x="4670134" y="1724628"/>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PA_矩形 21">
            <a:extLst>
              <a:ext uri="{FF2B5EF4-FFF2-40B4-BE49-F238E27FC236}">
                <a16:creationId xmlns:a16="http://schemas.microsoft.com/office/drawing/2014/main" id="{BE6B6A87-F8C4-D67A-0377-E176B184C6AF}"/>
              </a:ext>
            </a:extLst>
          </p:cNvPr>
          <p:cNvSpPr>
            <a:spLocks noChangeArrowheads="1"/>
          </p:cNvSpPr>
          <p:nvPr>
            <p:custDataLst>
              <p:tags r:id="rId1"/>
            </p:custDataLst>
          </p:nvPr>
        </p:nvSpPr>
        <p:spPr bwMode="auto">
          <a:xfrm>
            <a:off x="4782636" y="9045612"/>
            <a:ext cx="7172960" cy="6858000"/>
          </a:xfrm>
          <a:prstGeom prst="rect">
            <a:avLst/>
          </a:prstGeom>
          <a:solidFill>
            <a:schemeClr val="bg1">
              <a:lumMod val="7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pic>
        <p:nvPicPr>
          <p:cNvPr id="3074" name="Picture 2">
            <a:extLst>
              <a:ext uri="{FF2B5EF4-FFF2-40B4-BE49-F238E27FC236}">
                <a16:creationId xmlns:a16="http://schemas.microsoft.com/office/drawing/2014/main" id="{0F350C12-85FF-7F62-3CAC-36914C192F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0241" y="1546098"/>
            <a:ext cx="2431331" cy="4344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computer&#10;&#10;Description automatically generated">
            <a:extLst>
              <a:ext uri="{FF2B5EF4-FFF2-40B4-BE49-F238E27FC236}">
                <a16:creationId xmlns:a16="http://schemas.microsoft.com/office/drawing/2014/main" id="{BF0C2B77-AA15-96A8-FE9C-A90FE4EE51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659542" y="2513891"/>
            <a:ext cx="2315074" cy="5144607"/>
          </a:xfrm>
          <a:prstGeom prst="rect">
            <a:avLst/>
          </a:prstGeom>
        </p:spPr>
      </p:pic>
      <p:pic>
        <p:nvPicPr>
          <p:cNvPr id="12" name="Picture 11" descr="A close-up of a solar panel&#10;&#10;Description automatically generated">
            <a:extLst>
              <a:ext uri="{FF2B5EF4-FFF2-40B4-BE49-F238E27FC236}">
                <a16:creationId xmlns:a16="http://schemas.microsoft.com/office/drawing/2014/main" id="{4FA1ECD2-24F4-C7C1-A8A6-E12DCF1208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659542" y="-218532"/>
            <a:ext cx="2315074" cy="5144608"/>
          </a:xfrm>
          <a:prstGeom prst="rect">
            <a:avLst/>
          </a:prstGeom>
        </p:spPr>
      </p:pic>
      <p:sp>
        <p:nvSpPr>
          <p:cNvPr id="15" name="直角三角形 5">
            <a:extLst>
              <a:ext uri="{FF2B5EF4-FFF2-40B4-BE49-F238E27FC236}">
                <a16:creationId xmlns:a16="http://schemas.microsoft.com/office/drawing/2014/main" id="{5CF7C49E-BDD5-12C7-7212-A8AA43683849}"/>
              </a:ext>
            </a:extLst>
          </p:cNvPr>
          <p:cNvSpPr/>
          <p:nvPr/>
        </p:nvSpPr>
        <p:spPr>
          <a:xfrm flipH="1">
            <a:off x="-3583117" y="3145412"/>
            <a:ext cx="101271" cy="85113"/>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0">
            <a:extLst>
              <a:ext uri="{FF2B5EF4-FFF2-40B4-BE49-F238E27FC236}">
                <a16:creationId xmlns:a16="http://schemas.microsoft.com/office/drawing/2014/main" id="{5094EBEF-C976-D6D3-E79A-38608B794555}"/>
              </a:ext>
            </a:extLst>
          </p:cNvPr>
          <p:cNvSpPr txBox="1"/>
          <p:nvPr/>
        </p:nvSpPr>
        <p:spPr>
          <a:xfrm>
            <a:off x="-5621379" y="3525095"/>
            <a:ext cx="4166759"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Hình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ảnh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hiển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thị</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hướng</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dẫn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lắp</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đặt</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trạm</a:t>
            </a:r>
            <a:r>
              <a:rPr lang="en-US" altLang="zh-CN" sz="1400">
                <a:solidFill>
                  <a:srgbClr val="44546A"/>
                </a:solidFill>
                <a:latin typeface="Noto Sans"/>
                <a:ea typeface="+mn-ea"/>
                <a:sym typeface="+mn-lt"/>
              </a:rPr>
              <a:t>.</a:t>
            </a:r>
            <a:endParaRPr lang="zh-CN" altLang="zh-CN" sz="1400">
              <a:solidFill>
                <a:srgbClr val="44546A"/>
              </a:solidFill>
              <a:latin typeface="Noto Sans"/>
              <a:ea typeface="+mn-ea"/>
              <a:sym typeface="+mn-lt"/>
            </a:endParaRPr>
          </a:p>
        </p:txBody>
      </p:sp>
      <p:sp>
        <p:nvSpPr>
          <p:cNvPr id="60" name="文本框 20">
            <a:extLst>
              <a:ext uri="{FF2B5EF4-FFF2-40B4-BE49-F238E27FC236}">
                <a16:creationId xmlns:a16="http://schemas.microsoft.com/office/drawing/2014/main" id="{D51CAAD6-A7AB-C480-47CE-4F494864221A}"/>
              </a:ext>
            </a:extLst>
          </p:cNvPr>
          <p:cNvSpPr txBox="1"/>
          <p:nvPr/>
        </p:nvSpPr>
        <p:spPr>
          <a:xfrm>
            <a:off x="-5657060" y="6280182"/>
            <a:ext cx="4310108"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Hình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ảnh</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hiển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thị</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các</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cổng</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kết</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nối</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của</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trạm</a:t>
            </a:r>
            <a:r>
              <a:rPr lang="en-US" altLang="zh-CN" sz="1400">
                <a:solidFill>
                  <a:srgbClr val="44546A"/>
                </a:solidFill>
                <a:latin typeface="Noto Sans"/>
                <a:ea typeface="+mn-ea"/>
                <a:sym typeface="+mn-lt"/>
              </a:rPr>
              <a:t>.</a:t>
            </a:r>
            <a:endParaRPr lang="zh-CN" altLang="zh-CN" sz="1400">
              <a:solidFill>
                <a:srgbClr val="44546A"/>
              </a:solidFill>
              <a:latin typeface="Noto Sans"/>
              <a:ea typeface="+mn-ea"/>
              <a:sym typeface="+mn-lt"/>
            </a:endParaRPr>
          </a:p>
        </p:txBody>
      </p:sp>
      <p:sp>
        <p:nvSpPr>
          <p:cNvPr id="61" name="文本框 20">
            <a:extLst>
              <a:ext uri="{FF2B5EF4-FFF2-40B4-BE49-F238E27FC236}">
                <a16:creationId xmlns:a16="http://schemas.microsoft.com/office/drawing/2014/main" id="{E5D4DD9B-E4FF-CF8F-645D-B3A05FF785E8}"/>
              </a:ext>
            </a:extLst>
          </p:cNvPr>
          <p:cNvSpPr txBox="1"/>
          <p:nvPr/>
        </p:nvSpPr>
        <p:spPr>
          <a:xfrm>
            <a:off x="8504323" y="5890406"/>
            <a:ext cx="2787249"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vi-VN" altLang="zh-CN" sz="1400">
                <a:solidFill>
                  <a:srgbClr val="44546A"/>
                </a:solidFill>
                <a:latin typeface="Noto Sans"/>
                <a:ea typeface="+mn-ea"/>
                <a:sym typeface="+mn-lt"/>
              </a:rPr>
              <a:t>: Lưu đồ </a:t>
            </a:r>
            <a:r>
              <a:rPr lang="en-US" altLang="zh-CN" sz="1400" err="1">
                <a:solidFill>
                  <a:srgbClr val="44546A"/>
                </a:solidFill>
                <a:latin typeface="Noto Sans"/>
                <a:ea typeface="+mn-ea"/>
                <a:sym typeface="+mn-lt"/>
              </a:rPr>
              <a:t>phát</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hiện</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vật</a:t>
            </a:r>
            <a:r>
              <a:rPr lang="en-US" altLang="zh-CN" sz="1400">
                <a:solidFill>
                  <a:srgbClr val="44546A"/>
                </a:solidFill>
                <a:latin typeface="Noto Sans"/>
                <a:ea typeface="+mn-ea"/>
                <a:sym typeface="+mn-lt"/>
              </a:rPr>
              <a:t> </a:t>
            </a:r>
            <a:r>
              <a:rPr lang="en-US" altLang="zh-CN" sz="1400" err="1">
                <a:solidFill>
                  <a:srgbClr val="44546A"/>
                </a:solidFill>
                <a:latin typeface="Noto Sans"/>
                <a:ea typeface="+mn-ea"/>
                <a:sym typeface="+mn-lt"/>
              </a:rPr>
              <a:t>thể</a:t>
            </a:r>
            <a:endParaRPr lang="zh-CN" altLang="zh-CN" sz="1400">
              <a:solidFill>
                <a:srgbClr val="44546A"/>
              </a:solidFill>
              <a:latin typeface="Noto Sans"/>
              <a:ea typeface="+mn-ea"/>
              <a:sym typeface="+mn-lt"/>
            </a:endParaRPr>
          </a:p>
        </p:txBody>
      </p:sp>
      <p:sp>
        <p:nvSpPr>
          <p:cNvPr id="4" name="直角三角形 5">
            <a:extLst>
              <a:ext uri="{FF2B5EF4-FFF2-40B4-BE49-F238E27FC236}">
                <a16:creationId xmlns:a16="http://schemas.microsoft.com/office/drawing/2014/main" id="{C05BB116-D1A1-6AD7-C177-D8798AA66492}"/>
              </a:ext>
            </a:extLst>
          </p:cNvPr>
          <p:cNvSpPr/>
          <p:nvPr/>
        </p:nvSpPr>
        <p:spPr>
          <a:xfrm flipH="1">
            <a:off x="-3583121" y="5877835"/>
            <a:ext cx="101271" cy="85113"/>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5">
            <a:extLst>
              <a:ext uri="{FF2B5EF4-FFF2-40B4-BE49-F238E27FC236}">
                <a16:creationId xmlns:a16="http://schemas.microsoft.com/office/drawing/2014/main" id="{8EFC5F1E-4B14-77D3-1664-F53E90C7A923}"/>
              </a:ext>
            </a:extLst>
          </p:cNvPr>
          <p:cNvGrpSpPr/>
          <p:nvPr/>
        </p:nvGrpSpPr>
        <p:grpSpPr>
          <a:xfrm>
            <a:off x="6229557" y="184600"/>
            <a:ext cx="5643317" cy="1011635"/>
            <a:chOff x="6229557" y="184600"/>
            <a:chExt cx="5643317" cy="1011635"/>
          </a:xfrm>
        </p:grpSpPr>
        <p:pic>
          <p:nvPicPr>
            <p:cNvPr id="8" name="Picture 2" descr="Hcmute Logo PNG Vector (EPS) Free Download">
              <a:extLst>
                <a:ext uri="{FF2B5EF4-FFF2-40B4-BE49-F238E27FC236}">
                  <a16:creationId xmlns:a16="http://schemas.microsoft.com/office/drawing/2014/main" id="{FA508BF5-00A8-A3B7-1C8A-17C3A9C2ED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A5215F-DA26-2D9D-F5B7-59425CCCCF10}"/>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18" name="TextBox 17">
            <a:extLst>
              <a:ext uri="{FF2B5EF4-FFF2-40B4-BE49-F238E27FC236}">
                <a16:creationId xmlns:a16="http://schemas.microsoft.com/office/drawing/2014/main" id="{E65AEC0C-B77B-7528-18FE-B0E30EBF464E}"/>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3</a:t>
            </a:r>
          </a:p>
        </p:txBody>
      </p:sp>
      <p:sp>
        <p:nvSpPr>
          <p:cNvPr id="19" name="TextBox 18">
            <a:extLst>
              <a:ext uri="{FF2B5EF4-FFF2-40B4-BE49-F238E27FC236}">
                <a16:creationId xmlns:a16="http://schemas.microsoft.com/office/drawing/2014/main" id="{266C6F63-92D3-B1C0-AFB4-0A637F885E27}"/>
              </a:ext>
            </a:extLst>
          </p:cNvPr>
          <p:cNvSpPr txBox="1"/>
          <p:nvPr/>
        </p:nvSpPr>
        <p:spPr>
          <a:xfrm>
            <a:off x="11291572" y="6940386"/>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22</a:t>
            </a:r>
          </a:p>
        </p:txBody>
      </p:sp>
      <p:sp>
        <p:nvSpPr>
          <p:cNvPr id="20" name="TextBox 19">
            <a:extLst>
              <a:ext uri="{FF2B5EF4-FFF2-40B4-BE49-F238E27FC236}">
                <a16:creationId xmlns:a16="http://schemas.microsoft.com/office/drawing/2014/main" id="{FC7F0F15-2672-0E6A-5923-50B1D9E31091}"/>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4</a:t>
            </a:r>
          </a:p>
        </p:txBody>
      </p:sp>
      <p:sp>
        <p:nvSpPr>
          <p:cNvPr id="24" name="PA_圆角矩形 6">
            <a:extLst>
              <a:ext uri="{FF2B5EF4-FFF2-40B4-BE49-F238E27FC236}">
                <a16:creationId xmlns:a16="http://schemas.microsoft.com/office/drawing/2014/main" id="{6949890F-A80C-53F1-536C-525511B24246}"/>
              </a:ext>
            </a:extLst>
          </p:cNvPr>
          <p:cNvSpPr/>
          <p:nvPr>
            <p:custDataLst>
              <p:tags r:id="rId2"/>
            </p:custDataLst>
          </p:nvPr>
        </p:nvSpPr>
        <p:spPr>
          <a:xfrm>
            <a:off x="398339" y="262164"/>
            <a:ext cx="4532890"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00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Xây dựng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chương</a:t>
            </a:r>
            <a:r>
              <a:rPr lang="en-US" altLang="vi-VN" sz="3200" b="1">
                <a:solidFill>
                  <a:schemeClr val="tx2"/>
                </a:solidFill>
                <a:latin typeface="Noto Sans"/>
                <a:ea typeface="Noto Sans"/>
              </a:rPr>
              <a:t> </a:t>
            </a:r>
            <a:r>
              <a:rPr lang="en-US" altLang="vi-VN" sz="3200" b="1" err="1">
                <a:solidFill>
                  <a:schemeClr val="tx2"/>
                </a:solidFill>
                <a:latin typeface="Noto Sans"/>
                <a:ea typeface="Noto Sans"/>
              </a:rPr>
              <a:t>trình</a:t>
            </a:r>
            <a:endParaRPr lang="vi-VN" altLang="vi-VN" sz="3200" b="1">
              <a:solidFill>
                <a:schemeClr val="tx2"/>
              </a:solidFill>
              <a:latin typeface="Noto Sans"/>
              <a:ea typeface="Noto Sans"/>
            </a:endParaRPr>
          </a:p>
        </p:txBody>
      </p:sp>
      <p:pic>
        <p:nvPicPr>
          <p:cNvPr id="3" name="Picture 2" descr="A close up of a circuit board&#10;&#10;Description automatically generated">
            <a:extLst>
              <a:ext uri="{FF2B5EF4-FFF2-40B4-BE49-F238E27FC236}">
                <a16:creationId xmlns:a16="http://schemas.microsoft.com/office/drawing/2014/main" id="{6C614624-568E-10F5-43DA-B9954F515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96" y="1343180"/>
            <a:ext cx="7345233" cy="3457077"/>
          </a:xfrm>
          <a:prstGeom prst="rect">
            <a:avLst/>
          </a:prstGeom>
        </p:spPr>
      </p:pic>
      <p:sp>
        <p:nvSpPr>
          <p:cNvPr id="5" name="文本框 20">
            <a:extLst>
              <a:ext uri="{FF2B5EF4-FFF2-40B4-BE49-F238E27FC236}">
                <a16:creationId xmlns:a16="http://schemas.microsoft.com/office/drawing/2014/main" id="{A2FCD56D-7FE2-C817-E326-3B049F301197}"/>
              </a:ext>
            </a:extLst>
          </p:cNvPr>
          <p:cNvSpPr txBox="1"/>
          <p:nvPr/>
        </p:nvSpPr>
        <p:spPr>
          <a:xfrm>
            <a:off x="900428" y="4824408"/>
            <a:ext cx="6234379" cy="389776"/>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Hình</a:t>
            </a:r>
            <a:r>
              <a:rPr lang="en-US" altLang="zh-CN" sz="1400">
                <a:solidFill>
                  <a:srgbClr val="44546A"/>
                </a:solidFill>
                <a:latin typeface="Noto Sans"/>
                <a:ea typeface="+mn-ea"/>
                <a:sym typeface="+mn-lt"/>
              </a:rPr>
              <a:t>: </a:t>
            </a:r>
            <a:r>
              <a:rPr lang="vi-VN" altLang="zh-CN" sz="1400">
                <a:solidFill>
                  <a:srgbClr val="44546A"/>
                </a:solidFill>
                <a:latin typeface="Noto Sans"/>
                <a:ea typeface="+mn-ea"/>
                <a:sym typeface="+mn-lt"/>
              </a:rPr>
              <a:t>Bên trái là mô hình từ Altium, bên phải là mô hình đã được tối ưu</a:t>
            </a:r>
            <a:endParaRPr lang="zh-CN" altLang="zh-CN" sz="1400">
              <a:solidFill>
                <a:srgbClr val="44546A"/>
              </a:solidFill>
              <a:latin typeface="Noto Sans"/>
              <a:ea typeface="+mn-ea"/>
              <a:sym typeface="+mn-lt"/>
            </a:endParaRPr>
          </a:p>
        </p:txBody>
      </p:sp>
    </p:spTree>
    <p:extLst>
      <p:ext uri="{BB962C8B-B14F-4D97-AF65-F5344CB8AC3E}">
        <p14:creationId xmlns:p14="http://schemas.microsoft.com/office/powerpoint/2010/main" val="1212234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noChangeArrowheads="1"/>
          </p:cNvSpPr>
          <p:nvPr>
            <p:custDataLst>
              <p:tags r:id="rId1"/>
            </p:custDataLst>
          </p:nvPr>
        </p:nvSpPr>
        <p:spPr bwMode="auto">
          <a:xfrm rot="-5400000">
            <a:off x="2087961" y="3213020"/>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11" name="PA_文本框 10"/>
          <p:cNvSpPr txBox="1"/>
          <p:nvPr>
            <p:custDataLst>
              <p:tags r:id="rId2"/>
            </p:custDataLst>
          </p:nvPr>
        </p:nvSpPr>
        <p:spPr>
          <a:xfrm>
            <a:off x="759969" y="1921858"/>
            <a:ext cx="2471121" cy="523342"/>
          </a:xfrm>
          <a:prstGeom prst="rect">
            <a:avLst/>
          </a:prstGeom>
          <a:noFill/>
        </p:spPr>
        <p:txBody>
          <a:bodyPr wrap="none">
            <a:normAutofit/>
          </a:bodyPr>
          <a:lstStyle/>
          <a:p>
            <a:pPr eaLnBrk="1" fontAlgn="auto" hangingPunct="1">
              <a:spcBef>
                <a:spcPct val="0"/>
              </a:spcBef>
              <a:spcAft>
                <a:spcPct val="0"/>
              </a:spcAft>
              <a:defRPr/>
            </a:pPr>
            <a:r>
              <a:rPr lang="vi-VN" altLang="vi-VN" sz="2800" b="1">
                <a:solidFill>
                  <a:srgbClr val="44546A"/>
                </a:solidFill>
                <a:latin typeface="Noto Sans"/>
                <a:ea typeface="Noto Sans"/>
              </a:rPr>
              <a:t>KẾT QUẢ</a:t>
            </a:r>
          </a:p>
        </p:txBody>
      </p:sp>
      <p:sp>
        <p:nvSpPr>
          <p:cNvPr id="12" name="PA_文本框 11"/>
          <p:cNvSpPr txBox="1"/>
          <p:nvPr>
            <p:custDataLst>
              <p:tags r:id="rId3"/>
            </p:custDataLst>
          </p:nvPr>
        </p:nvSpPr>
        <p:spPr>
          <a:xfrm>
            <a:off x="327708" y="2960553"/>
            <a:ext cx="1334329" cy="1216397"/>
          </a:xfrm>
          <a:prstGeom prst="rect">
            <a:avLst/>
          </a:prstGeom>
          <a:noFill/>
        </p:spPr>
        <p:txBody>
          <a:bodyPr wrap="none">
            <a:normAutofit/>
          </a:bodyPr>
          <a:lstStyle/>
          <a:p>
            <a:pPr marL="342900" indent="-342900">
              <a:spcBef>
                <a:spcPct val="0"/>
              </a:spcBef>
              <a:spcAft>
                <a:spcPct val="0"/>
              </a:spcAft>
              <a:buFont typeface="Arial" panose="020B0604020202020204" pitchFamily="34" charset="0"/>
              <a:buChar char="•"/>
              <a:defRPr/>
            </a:pPr>
            <a:r>
              <a:rPr lang="vi-VN" altLang="vi-VN" sz="1700">
                <a:solidFill>
                  <a:srgbClr val="44546A"/>
                </a:solidFill>
                <a:latin typeface="Noto Sans"/>
                <a:ea typeface="Noto Sans"/>
              </a:rPr>
              <a:t>Kết quả triển khai hạ tầng IoT</a:t>
            </a:r>
          </a:p>
          <a:p>
            <a:pPr marL="342900" indent="-342900">
              <a:spcBef>
                <a:spcPct val="0"/>
              </a:spcBef>
              <a:spcAft>
                <a:spcPct val="0"/>
              </a:spcAft>
              <a:buFont typeface="Arial" panose="020B0604020202020204" pitchFamily="34" charset="0"/>
              <a:buChar char="•"/>
              <a:defRPr/>
            </a:pPr>
            <a:r>
              <a:rPr lang="vi-VN" altLang="zh-CN" sz="1700">
                <a:solidFill>
                  <a:srgbClr val="44546A"/>
                </a:solidFill>
                <a:latin typeface="Noto Sans"/>
                <a:ea typeface="Noto Sans"/>
              </a:rPr>
              <a:t>Đánh giá ứng dụng MR</a:t>
            </a:r>
          </a:p>
        </p:txBody>
      </p:sp>
      <p:cxnSp>
        <p:nvCxnSpPr>
          <p:cNvPr id="13" name="PA_直接连接符 12"/>
          <p:cNvCxnSpPr/>
          <p:nvPr>
            <p:custDataLst>
              <p:tags r:id="rId4"/>
            </p:custDataLst>
          </p:nvPr>
        </p:nvCxnSpPr>
        <p:spPr>
          <a:xfrm>
            <a:off x="327708" y="2735883"/>
            <a:ext cx="266065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11807" y="2751665"/>
            <a:ext cx="1356784" cy="1354667"/>
            <a:chOff x="3571727" y="2751665"/>
            <a:chExt cx="1356784" cy="1354667"/>
          </a:xfrm>
        </p:grpSpPr>
        <p:sp>
          <p:nvSpPr>
            <p:cNvPr id="21" name="PA_椭圆 8"/>
            <p:cNvSpPr>
              <a:spLocks noChangeArrowheads="1"/>
            </p:cNvSpPr>
            <p:nvPr>
              <p:custDataLst>
                <p:tags r:id="rId7"/>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7" name="PA_文本框 6"/>
            <p:cNvSpPr txBox="1"/>
            <p:nvPr>
              <p:custDataLst>
                <p:tags r:id="rId8"/>
              </p:custDataLst>
            </p:nvPr>
          </p:nvSpPr>
          <p:spPr>
            <a:xfrm>
              <a:off x="3718586" y="2917353"/>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04</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sp>
        <p:nvSpPr>
          <p:cNvPr id="9" name="PA_椭圆 23">
            <a:extLst>
              <a:ext uri="{FF2B5EF4-FFF2-40B4-BE49-F238E27FC236}">
                <a16:creationId xmlns:a16="http://schemas.microsoft.com/office/drawing/2014/main" id="{BC114BE5-DA3C-C3D5-EE4C-F464BF1D3D48}"/>
              </a:ext>
            </a:extLst>
          </p:cNvPr>
          <p:cNvSpPr>
            <a:spLocks noChangeArrowheads="1"/>
          </p:cNvSpPr>
          <p:nvPr>
            <p:custDataLst>
              <p:tags r:id="rId5"/>
            </p:custDataLst>
          </p:nvPr>
        </p:nvSpPr>
        <p:spPr bwMode="auto">
          <a:xfrm>
            <a:off x="5099032" y="1312121"/>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4" name="PA_椭圆 23">
            <a:extLst>
              <a:ext uri="{FF2B5EF4-FFF2-40B4-BE49-F238E27FC236}">
                <a16:creationId xmlns:a16="http://schemas.microsoft.com/office/drawing/2014/main" id="{86708426-E76D-14A7-F387-F588B0CA4B2E}"/>
              </a:ext>
            </a:extLst>
          </p:cNvPr>
          <p:cNvSpPr>
            <a:spLocks noChangeArrowheads="1"/>
          </p:cNvSpPr>
          <p:nvPr>
            <p:custDataLst>
              <p:tags r:id="rId6"/>
            </p:custDataLst>
          </p:nvPr>
        </p:nvSpPr>
        <p:spPr bwMode="auto">
          <a:xfrm>
            <a:off x="5086380" y="5048547"/>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5" name="Group 4">
            <a:extLst>
              <a:ext uri="{FF2B5EF4-FFF2-40B4-BE49-F238E27FC236}">
                <a16:creationId xmlns:a16="http://schemas.microsoft.com/office/drawing/2014/main" id="{0EF42404-D38A-6A65-A0BA-0402C789D2A0}"/>
              </a:ext>
            </a:extLst>
          </p:cNvPr>
          <p:cNvGrpSpPr/>
          <p:nvPr/>
        </p:nvGrpSpPr>
        <p:grpSpPr>
          <a:xfrm>
            <a:off x="6229557" y="184600"/>
            <a:ext cx="5643317" cy="1011635"/>
            <a:chOff x="6229557" y="184600"/>
            <a:chExt cx="5643317" cy="1011635"/>
          </a:xfrm>
        </p:grpSpPr>
        <p:pic>
          <p:nvPicPr>
            <p:cNvPr id="6" name="Picture 2" descr="Hcmute Logo PNG Vector (EPS) Free Download">
              <a:extLst>
                <a:ext uri="{FF2B5EF4-FFF2-40B4-BE49-F238E27FC236}">
                  <a16:creationId xmlns:a16="http://schemas.microsoft.com/office/drawing/2014/main" id="{6F5A1FD5-3A16-A45C-158E-F41B03CB70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BE3D7E-28C2-FB0F-EB2A-9C04A9490876}"/>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22" name="TextBox 21">
            <a:extLst>
              <a:ext uri="{FF2B5EF4-FFF2-40B4-BE49-F238E27FC236}">
                <a16:creationId xmlns:a16="http://schemas.microsoft.com/office/drawing/2014/main" id="{79DB8DB2-3EA6-BAFE-68F4-AFE2F6A9E026}"/>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4</a:t>
            </a:r>
          </a:p>
        </p:txBody>
      </p:sp>
      <p:sp>
        <p:nvSpPr>
          <p:cNvPr id="23" name="TextBox 22">
            <a:extLst>
              <a:ext uri="{FF2B5EF4-FFF2-40B4-BE49-F238E27FC236}">
                <a16:creationId xmlns:a16="http://schemas.microsoft.com/office/drawing/2014/main" id="{063BAC12-EAB9-D62A-4418-CE47470F82C4}"/>
              </a:ext>
            </a:extLst>
          </p:cNvPr>
          <p:cNvSpPr txBox="1"/>
          <p:nvPr/>
        </p:nvSpPr>
        <p:spPr>
          <a:xfrm>
            <a:off x="11291572" y="6940386"/>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23</a:t>
            </a:r>
          </a:p>
        </p:txBody>
      </p:sp>
      <p:sp>
        <p:nvSpPr>
          <p:cNvPr id="24" name="TextBox 23">
            <a:extLst>
              <a:ext uri="{FF2B5EF4-FFF2-40B4-BE49-F238E27FC236}">
                <a16:creationId xmlns:a16="http://schemas.microsoft.com/office/drawing/2014/main" id="{75144324-18F3-9C40-F664-FDF5803D8999}"/>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5</a:t>
            </a:r>
          </a:p>
        </p:txBody>
      </p:sp>
      <p:pic>
        <p:nvPicPr>
          <p:cNvPr id="3074" name="Picture 2" descr="See the source image">
            <a:extLst>
              <a:ext uri="{FF2B5EF4-FFF2-40B4-BE49-F238E27FC236}">
                <a16:creationId xmlns:a16="http://schemas.microsoft.com/office/drawing/2014/main" id="{1A5BB6A7-67EF-F8AC-A05C-63A2C97008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5965" y="1434247"/>
            <a:ext cx="5972810" cy="39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917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8" y="262164"/>
            <a:ext cx="5408295"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algn="ctr" eaLnBrk="1" fontAlgn="auto" hangingPunct="1">
              <a:lnSpc>
                <a:spcPct val="100000"/>
              </a:lnSpc>
              <a:spcBef>
                <a:spcPct val="0"/>
              </a:spcBef>
              <a:spcAft>
                <a:spcPct val="0"/>
              </a:spcAft>
              <a:defRPr/>
            </a:pPr>
            <a:r>
              <a:rPr lang="vi-VN" altLang="vi-VN" sz="2600" b="1">
                <a:solidFill>
                  <a:schemeClr val="tx2"/>
                </a:solidFill>
                <a:latin typeface="Noto Sans"/>
                <a:ea typeface="Noto Sans"/>
              </a:rPr>
              <a:t>Kết quả triển khai hạ tầng IoT</a:t>
            </a:r>
          </a:p>
        </p:txBody>
      </p:sp>
      <p:sp>
        <p:nvSpPr>
          <p:cNvPr id="3" name="files_232854">
            <a:extLst>
              <a:ext uri="{FF2B5EF4-FFF2-40B4-BE49-F238E27FC236}">
                <a16:creationId xmlns:a16="http://schemas.microsoft.com/office/drawing/2014/main" id="{D0C28AEA-2521-A8DC-528F-39F706144C3E}"/>
              </a:ext>
            </a:extLst>
          </p:cNvPr>
          <p:cNvSpPr>
            <a:spLocks noChangeAspect="1"/>
          </p:cNvSpPr>
          <p:nvPr/>
        </p:nvSpPr>
        <p:spPr bwMode="auto">
          <a:xfrm>
            <a:off x="398338" y="2147760"/>
            <a:ext cx="2710605" cy="2165083"/>
          </a:xfrm>
          <a:custGeom>
            <a:avLst/>
            <a:gdLst>
              <a:gd name="T0" fmla="*/ 6372 w 6827"/>
              <a:gd name="T1" fmla="*/ 1137 h 5461"/>
              <a:gd name="T2" fmla="*/ 6360 w 6827"/>
              <a:gd name="T3" fmla="*/ 1137 h 5461"/>
              <a:gd name="T4" fmla="*/ 5803 w 6827"/>
              <a:gd name="T5" fmla="*/ 682 h 5461"/>
              <a:gd name="T6" fmla="*/ 4036 w 6827"/>
              <a:gd name="T7" fmla="*/ 682 h 5461"/>
              <a:gd name="T8" fmla="*/ 3501 w 6827"/>
              <a:gd name="T9" fmla="*/ 41 h 5461"/>
              <a:gd name="T10" fmla="*/ 3413 w 6827"/>
              <a:gd name="T11" fmla="*/ 0 h 5461"/>
              <a:gd name="T12" fmla="*/ 910 w 6827"/>
              <a:gd name="T13" fmla="*/ 0 h 5461"/>
              <a:gd name="T14" fmla="*/ 455 w 6827"/>
              <a:gd name="T15" fmla="*/ 455 h 5461"/>
              <a:gd name="T16" fmla="*/ 455 w 6827"/>
              <a:gd name="T17" fmla="*/ 1137 h 5461"/>
              <a:gd name="T18" fmla="*/ 0 w 6827"/>
              <a:gd name="T19" fmla="*/ 1593 h 5461"/>
              <a:gd name="T20" fmla="*/ 0 w 6827"/>
              <a:gd name="T21" fmla="*/ 5006 h 5461"/>
              <a:gd name="T22" fmla="*/ 455 w 6827"/>
              <a:gd name="T23" fmla="*/ 5461 h 5461"/>
              <a:gd name="T24" fmla="*/ 6372 w 6827"/>
              <a:gd name="T25" fmla="*/ 5461 h 5461"/>
              <a:gd name="T26" fmla="*/ 6827 w 6827"/>
              <a:gd name="T27" fmla="*/ 5006 h 5461"/>
              <a:gd name="T28" fmla="*/ 6827 w 6827"/>
              <a:gd name="T29" fmla="*/ 1593 h 5461"/>
              <a:gd name="T30" fmla="*/ 6372 w 6827"/>
              <a:gd name="T31" fmla="*/ 1137 h 5461"/>
              <a:gd name="T32" fmla="*/ 2162 w 6827"/>
              <a:gd name="T33" fmla="*/ 2503 h 5461"/>
              <a:gd name="T34" fmla="*/ 796 w 6827"/>
              <a:gd name="T35" fmla="*/ 2503 h 5461"/>
              <a:gd name="T36" fmla="*/ 683 w 6827"/>
              <a:gd name="T37" fmla="*/ 2389 h 5461"/>
              <a:gd name="T38" fmla="*/ 796 w 6827"/>
              <a:gd name="T39" fmla="*/ 2275 h 5461"/>
              <a:gd name="T40" fmla="*/ 2162 w 6827"/>
              <a:gd name="T41" fmla="*/ 2275 h 5461"/>
              <a:gd name="T42" fmla="*/ 2276 w 6827"/>
              <a:gd name="T43" fmla="*/ 2389 h 5461"/>
              <a:gd name="T44" fmla="*/ 2162 w 6827"/>
              <a:gd name="T45" fmla="*/ 2503 h 5461"/>
              <a:gd name="T46" fmla="*/ 2162 w 6827"/>
              <a:gd name="T47" fmla="*/ 2048 h 5461"/>
              <a:gd name="T48" fmla="*/ 796 w 6827"/>
              <a:gd name="T49" fmla="*/ 2048 h 5461"/>
              <a:gd name="T50" fmla="*/ 683 w 6827"/>
              <a:gd name="T51" fmla="*/ 1934 h 5461"/>
              <a:gd name="T52" fmla="*/ 796 w 6827"/>
              <a:gd name="T53" fmla="*/ 1820 h 5461"/>
              <a:gd name="T54" fmla="*/ 2162 w 6827"/>
              <a:gd name="T55" fmla="*/ 1820 h 5461"/>
              <a:gd name="T56" fmla="*/ 2276 w 6827"/>
              <a:gd name="T57" fmla="*/ 1934 h 5461"/>
              <a:gd name="T58" fmla="*/ 2162 w 6827"/>
              <a:gd name="T59" fmla="*/ 2048 h 5461"/>
              <a:gd name="T60" fmla="*/ 5348 w 6827"/>
              <a:gd name="T61" fmla="*/ 2879 h 5461"/>
              <a:gd name="T62" fmla="*/ 5228 w 6827"/>
              <a:gd name="T63" fmla="*/ 3057 h 5461"/>
              <a:gd name="T64" fmla="*/ 5018 w 6827"/>
              <a:gd name="T65" fmla="*/ 3015 h 5461"/>
              <a:gd name="T66" fmla="*/ 5018 w 6827"/>
              <a:gd name="T67" fmla="*/ 3015 h 5461"/>
              <a:gd name="T68" fmla="*/ 4665 w 6827"/>
              <a:gd name="T69" fmla="*/ 2662 h 5461"/>
              <a:gd name="T70" fmla="*/ 4312 w 6827"/>
              <a:gd name="T71" fmla="*/ 3015 h 5461"/>
              <a:gd name="T72" fmla="*/ 4175 w 6827"/>
              <a:gd name="T73" fmla="*/ 3072 h 5461"/>
              <a:gd name="T74" fmla="*/ 4101 w 6827"/>
              <a:gd name="T75" fmla="*/ 3057 h 5461"/>
              <a:gd name="T76" fmla="*/ 3982 w 6827"/>
              <a:gd name="T77" fmla="*/ 2879 h 5461"/>
              <a:gd name="T78" fmla="*/ 3982 w 6827"/>
              <a:gd name="T79" fmla="*/ 1365 h 5461"/>
              <a:gd name="T80" fmla="*/ 4210 w 6827"/>
              <a:gd name="T81" fmla="*/ 1365 h 5461"/>
              <a:gd name="T82" fmla="*/ 4210 w 6827"/>
              <a:gd name="T83" fmla="*/ 2795 h 5461"/>
              <a:gd name="T84" fmla="*/ 4584 w 6827"/>
              <a:gd name="T85" fmla="*/ 2420 h 5461"/>
              <a:gd name="T86" fmla="*/ 4665 w 6827"/>
              <a:gd name="T87" fmla="*/ 2387 h 5461"/>
              <a:gd name="T88" fmla="*/ 4745 w 6827"/>
              <a:gd name="T89" fmla="*/ 2420 h 5461"/>
              <a:gd name="T90" fmla="*/ 5120 w 6827"/>
              <a:gd name="T91" fmla="*/ 2795 h 5461"/>
              <a:gd name="T92" fmla="*/ 5120 w 6827"/>
              <a:gd name="T93" fmla="*/ 1365 h 5461"/>
              <a:gd name="T94" fmla="*/ 5348 w 6827"/>
              <a:gd name="T95" fmla="*/ 1365 h 5461"/>
              <a:gd name="T96" fmla="*/ 5348 w 6827"/>
              <a:gd name="T97" fmla="*/ 2879 h 5461"/>
              <a:gd name="T98" fmla="*/ 5234 w 6827"/>
              <a:gd name="T99" fmla="*/ 1137 h 5461"/>
              <a:gd name="T100" fmla="*/ 4096 w 6827"/>
              <a:gd name="T101" fmla="*/ 1137 h 5461"/>
              <a:gd name="T102" fmla="*/ 683 w 6827"/>
              <a:gd name="T103" fmla="*/ 1137 h 5461"/>
              <a:gd name="T104" fmla="*/ 683 w 6827"/>
              <a:gd name="T105" fmla="*/ 455 h 5461"/>
              <a:gd name="T106" fmla="*/ 910 w 6827"/>
              <a:gd name="T107" fmla="*/ 227 h 5461"/>
              <a:gd name="T108" fmla="*/ 3360 w 6827"/>
              <a:gd name="T109" fmla="*/ 227 h 5461"/>
              <a:gd name="T110" fmla="*/ 3895 w 6827"/>
              <a:gd name="T111" fmla="*/ 869 h 5461"/>
              <a:gd name="T112" fmla="*/ 3982 w 6827"/>
              <a:gd name="T113" fmla="*/ 910 h 5461"/>
              <a:gd name="T114" fmla="*/ 5803 w 6827"/>
              <a:gd name="T115" fmla="*/ 910 h 5461"/>
              <a:gd name="T116" fmla="*/ 6125 w 6827"/>
              <a:gd name="T117" fmla="*/ 1137 h 5461"/>
              <a:gd name="T118" fmla="*/ 5234 w 6827"/>
              <a:gd name="T119" fmla="*/ 1137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26" h="5461">
                <a:moveTo>
                  <a:pt x="6372" y="1137"/>
                </a:moveTo>
                <a:lnTo>
                  <a:pt x="6360" y="1137"/>
                </a:lnTo>
                <a:cubicBezTo>
                  <a:pt x="6307" y="878"/>
                  <a:pt x="6077" y="682"/>
                  <a:pt x="5803" y="682"/>
                </a:cubicBezTo>
                <a:lnTo>
                  <a:pt x="4036" y="682"/>
                </a:lnTo>
                <a:lnTo>
                  <a:pt x="3501" y="41"/>
                </a:lnTo>
                <a:cubicBezTo>
                  <a:pt x="3479" y="15"/>
                  <a:pt x="3447" y="0"/>
                  <a:pt x="3413" y="0"/>
                </a:cubicBezTo>
                <a:lnTo>
                  <a:pt x="910" y="0"/>
                </a:lnTo>
                <a:cubicBezTo>
                  <a:pt x="659" y="0"/>
                  <a:pt x="455" y="204"/>
                  <a:pt x="455" y="455"/>
                </a:cubicBezTo>
                <a:lnTo>
                  <a:pt x="455" y="1137"/>
                </a:lnTo>
                <a:cubicBezTo>
                  <a:pt x="204" y="1137"/>
                  <a:pt x="0" y="1342"/>
                  <a:pt x="0" y="1593"/>
                </a:cubicBezTo>
                <a:lnTo>
                  <a:pt x="0" y="5006"/>
                </a:lnTo>
                <a:cubicBezTo>
                  <a:pt x="0" y="5257"/>
                  <a:pt x="204" y="5461"/>
                  <a:pt x="455" y="5461"/>
                </a:cubicBezTo>
                <a:lnTo>
                  <a:pt x="6372" y="5461"/>
                </a:lnTo>
                <a:cubicBezTo>
                  <a:pt x="6623" y="5461"/>
                  <a:pt x="6827" y="5257"/>
                  <a:pt x="6827" y="5006"/>
                </a:cubicBezTo>
                <a:lnTo>
                  <a:pt x="6827" y="1593"/>
                </a:lnTo>
                <a:cubicBezTo>
                  <a:pt x="6827" y="1342"/>
                  <a:pt x="6623" y="1137"/>
                  <a:pt x="6372" y="1137"/>
                </a:cubicBezTo>
                <a:close/>
                <a:moveTo>
                  <a:pt x="2162" y="2503"/>
                </a:moveTo>
                <a:lnTo>
                  <a:pt x="796" y="2503"/>
                </a:lnTo>
                <a:cubicBezTo>
                  <a:pt x="734" y="2503"/>
                  <a:pt x="683" y="2452"/>
                  <a:pt x="683" y="2389"/>
                </a:cubicBezTo>
                <a:cubicBezTo>
                  <a:pt x="683" y="2326"/>
                  <a:pt x="734" y="2275"/>
                  <a:pt x="796" y="2275"/>
                </a:cubicBezTo>
                <a:lnTo>
                  <a:pt x="2162" y="2275"/>
                </a:lnTo>
                <a:cubicBezTo>
                  <a:pt x="2225" y="2275"/>
                  <a:pt x="2276" y="2326"/>
                  <a:pt x="2276" y="2389"/>
                </a:cubicBezTo>
                <a:cubicBezTo>
                  <a:pt x="2276" y="2452"/>
                  <a:pt x="2225" y="2503"/>
                  <a:pt x="2162" y="2503"/>
                </a:cubicBezTo>
                <a:close/>
                <a:moveTo>
                  <a:pt x="2162" y="2048"/>
                </a:moveTo>
                <a:lnTo>
                  <a:pt x="796" y="2048"/>
                </a:lnTo>
                <a:cubicBezTo>
                  <a:pt x="734" y="2048"/>
                  <a:pt x="683" y="1997"/>
                  <a:pt x="683" y="1934"/>
                </a:cubicBezTo>
                <a:cubicBezTo>
                  <a:pt x="683" y="1871"/>
                  <a:pt x="734" y="1820"/>
                  <a:pt x="796" y="1820"/>
                </a:cubicBezTo>
                <a:lnTo>
                  <a:pt x="2162" y="1820"/>
                </a:lnTo>
                <a:cubicBezTo>
                  <a:pt x="2225" y="1820"/>
                  <a:pt x="2276" y="1871"/>
                  <a:pt x="2276" y="1934"/>
                </a:cubicBezTo>
                <a:cubicBezTo>
                  <a:pt x="2276" y="1997"/>
                  <a:pt x="2225" y="2048"/>
                  <a:pt x="2162" y="2048"/>
                </a:cubicBezTo>
                <a:close/>
                <a:moveTo>
                  <a:pt x="5348" y="2879"/>
                </a:moveTo>
                <a:cubicBezTo>
                  <a:pt x="5348" y="2957"/>
                  <a:pt x="5301" y="3027"/>
                  <a:pt x="5228" y="3057"/>
                </a:cubicBezTo>
                <a:cubicBezTo>
                  <a:pt x="5156" y="3087"/>
                  <a:pt x="5074" y="3070"/>
                  <a:pt x="5018" y="3015"/>
                </a:cubicBezTo>
                <a:lnTo>
                  <a:pt x="5018" y="3015"/>
                </a:lnTo>
                <a:lnTo>
                  <a:pt x="4665" y="2662"/>
                </a:lnTo>
                <a:lnTo>
                  <a:pt x="4312" y="3015"/>
                </a:lnTo>
                <a:cubicBezTo>
                  <a:pt x="4275" y="3052"/>
                  <a:pt x="4226" y="3072"/>
                  <a:pt x="4175" y="3072"/>
                </a:cubicBezTo>
                <a:cubicBezTo>
                  <a:pt x="4151" y="3072"/>
                  <a:pt x="4125" y="3067"/>
                  <a:pt x="4101" y="3057"/>
                </a:cubicBezTo>
                <a:cubicBezTo>
                  <a:pt x="4029" y="3027"/>
                  <a:pt x="3982" y="2957"/>
                  <a:pt x="3982" y="2879"/>
                </a:cubicBezTo>
                <a:lnTo>
                  <a:pt x="3982" y="1365"/>
                </a:lnTo>
                <a:lnTo>
                  <a:pt x="4210" y="1365"/>
                </a:lnTo>
                <a:lnTo>
                  <a:pt x="4210" y="2795"/>
                </a:lnTo>
                <a:lnTo>
                  <a:pt x="4584" y="2420"/>
                </a:lnTo>
                <a:cubicBezTo>
                  <a:pt x="4607" y="2398"/>
                  <a:pt x="4636" y="2387"/>
                  <a:pt x="4665" y="2387"/>
                </a:cubicBezTo>
                <a:cubicBezTo>
                  <a:pt x="4694" y="2387"/>
                  <a:pt x="4723" y="2398"/>
                  <a:pt x="4745" y="2420"/>
                </a:cubicBezTo>
                <a:lnTo>
                  <a:pt x="5120" y="2795"/>
                </a:lnTo>
                <a:lnTo>
                  <a:pt x="5120" y="1365"/>
                </a:lnTo>
                <a:lnTo>
                  <a:pt x="5348" y="1365"/>
                </a:lnTo>
                <a:lnTo>
                  <a:pt x="5348" y="2879"/>
                </a:lnTo>
                <a:close/>
                <a:moveTo>
                  <a:pt x="5234" y="1137"/>
                </a:moveTo>
                <a:lnTo>
                  <a:pt x="4096" y="1137"/>
                </a:lnTo>
                <a:lnTo>
                  <a:pt x="683" y="1137"/>
                </a:lnTo>
                <a:lnTo>
                  <a:pt x="683" y="455"/>
                </a:lnTo>
                <a:cubicBezTo>
                  <a:pt x="683" y="329"/>
                  <a:pt x="785" y="227"/>
                  <a:pt x="910" y="227"/>
                </a:cubicBezTo>
                <a:lnTo>
                  <a:pt x="3360" y="227"/>
                </a:lnTo>
                <a:lnTo>
                  <a:pt x="3895" y="869"/>
                </a:lnTo>
                <a:cubicBezTo>
                  <a:pt x="3916" y="895"/>
                  <a:pt x="3948" y="910"/>
                  <a:pt x="3982" y="910"/>
                </a:cubicBezTo>
                <a:lnTo>
                  <a:pt x="5803" y="910"/>
                </a:lnTo>
                <a:cubicBezTo>
                  <a:pt x="5951" y="910"/>
                  <a:pt x="6078" y="1005"/>
                  <a:pt x="6125" y="1137"/>
                </a:cubicBezTo>
                <a:lnTo>
                  <a:pt x="5234" y="1137"/>
                </a:lnTo>
                <a:close/>
              </a:path>
            </a:pathLst>
          </a:custGeom>
          <a:solidFill>
            <a:schemeClr val="tx2"/>
          </a:solidFill>
          <a:ln>
            <a:noFill/>
          </a:ln>
        </p:spPr>
        <p:txBody>
          <a:bodyPr/>
          <a:lstStyle/>
          <a:p>
            <a:endParaRPr/>
          </a:p>
        </p:txBody>
      </p:sp>
      <p:grpSp>
        <p:nvGrpSpPr>
          <p:cNvPr id="4" name="组合 3">
            <a:extLst>
              <a:ext uri="{FF2B5EF4-FFF2-40B4-BE49-F238E27FC236}">
                <a16:creationId xmlns:a16="http://schemas.microsoft.com/office/drawing/2014/main" id="{BD674D3A-AD9A-9E5C-DEEC-7EB19BD51ED6}"/>
              </a:ext>
            </a:extLst>
          </p:cNvPr>
          <p:cNvGrpSpPr/>
          <p:nvPr/>
        </p:nvGrpSpPr>
        <p:grpSpPr>
          <a:xfrm>
            <a:off x="3108942" y="1862219"/>
            <a:ext cx="2301923" cy="787079"/>
            <a:chOff x="3890532" y="1952917"/>
            <a:chExt cx="2406096" cy="787079"/>
          </a:xfrm>
          <a:solidFill>
            <a:schemeClr val="tx1">
              <a:lumMod val="75000"/>
              <a:lumOff val="25000"/>
            </a:schemeClr>
          </a:solidFill>
        </p:grpSpPr>
        <p:cxnSp>
          <p:nvCxnSpPr>
            <p:cNvPr id="5" name="直接连接符 4">
              <a:extLst>
                <a:ext uri="{FF2B5EF4-FFF2-40B4-BE49-F238E27FC236}">
                  <a16:creationId xmlns:a16="http://schemas.microsoft.com/office/drawing/2014/main" id="{FD65080E-2B73-835B-CFE8-5221E75084A1}"/>
                </a:ext>
              </a:extLst>
            </p:cNvPr>
            <p:cNvCxnSpPr/>
            <p:nvPr/>
          </p:nvCxnSpPr>
          <p:spPr>
            <a:xfrm flipV="1">
              <a:off x="3890532" y="1952917"/>
              <a:ext cx="798653" cy="787079"/>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F39E7CB-3F76-6744-249E-78915D4C0BF8}"/>
                </a:ext>
              </a:extLst>
            </p:cNvPr>
            <p:cNvCxnSpPr/>
            <p:nvPr/>
          </p:nvCxnSpPr>
          <p:spPr>
            <a:xfrm>
              <a:off x="4689185" y="1952917"/>
              <a:ext cx="1607443" cy="0"/>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D797F2FA-AE2D-6496-33B4-063F982FA612}"/>
              </a:ext>
            </a:extLst>
          </p:cNvPr>
          <p:cNvCxnSpPr/>
          <p:nvPr/>
        </p:nvCxnSpPr>
        <p:spPr>
          <a:xfrm>
            <a:off x="3257976" y="3230302"/>
            <a:ext cx="215289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2D968CC7-3D68-BF7B-274E-3276E520CEC9}"/>
              </a:ext>
            </a:extLst>
          </p:cNvPr>
          <p:cNvGrpSpPr/>
          <p:nvPr/>
        </p:nvGrpSpPr>
        <p:grpSpPr>
          <a:xfrm>
            <a:off x="3168258" y="4104043"/>
            <a:ext cx="2242613" cy="604469"/>
            <a:chOff x="3949844" y="4511541"/>
            <a:chExt cx="2531979" cy="604469"/>
          </a:xfrm>
          <a:solidFill>
            <a:schemeClr val="tx1">
              <a:lumMod val="75000"/>
              <a:lumOff val="25000"/>
            </a:schemeClr>
          </a:solidFill>
        </p:grpSpPr>
        <p:cxnSp>
          <p:nvCxnSpPr>
            <p:cNvPr id="10" name="直接连接符 9">
              <a:extLst>
                <a:ext uri="{FF2B5EF4-FFF2-40B4-BE49-F238E27FC236}">
                  <a16:creationId xmlns:a16="http://schemas.microsoft.com/office/drawing/2014/main" id="{CF1A9C8E-8A65-B301-2158-7C45717CFE78}"/>
                </a:ext>
              </a:extLst>
            </p:cNvPr>
            <p:cNvCxnSpPr>
              <a:cxnSpLocks/>
            </p:cNvCxnSpPr>
            <p:nvPr/>
          </p:nvCxnSpPr>
          <p:spPr>
            <a:xfrm>
              <a:off x="3949844" y="4511541"/>
              <a:ext cx="1018572" cy="604469"/>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4CD6A2-35C2-C0EB-9572-C68395F80BE0}"/>
                </a:ext>
              </a:extLst>
            </p:cNvPr>
            <p:cNvCxnSpPr/>
            <p:nvPr/>
          </p:nvCxnSpPr>
          <p:spPr>
            <a:xfrm>
              <a:off x="4968416" y="5116010"/>
              <a:ext cx="1513407" cy="0"/>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椭圆 11">
            <a:extLst>
              <a:ext uri="{FF2B5EF4-FFF2-40B4-BE49-F238E27FC236}">
                <a16:creationId xmlns:a16="http://schemas.microsoft.com/office/drawing/2014/main" id="{95EAA15A-53E4-BFEE-C83A-211B4BAD7175}"/>
              </a:ext>
            </a:extLst>
          </p:cNvPr>
          <p:cNvSpPr/>
          <p:nvPr/>
        </p:nvSpPr>
        <p:spPr>
          <a:xfrm>
            <a:off x="5314411" y="1756164"/>
            <a:ext cx="180000" cy="1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a:extLst>
              <a:ext uri="{FF2B5EF4-FFF2-40B4-BE49-F238E27FC236}">
                <a16:creationId xmlns:a16="http://schemas.microsoft.com/office/drawing/2014/main" id="{05943DE2-70EB-0F1E-9F5B-2A1E662FF768}"/>
              </a:ext>
            </a:extLst>
          </p:cNvPr>
          <p:cNvSpPr/>
          <p:nvPr/>
        </p:nvSpPr>
        <p:spPr>
          <a:xfrm>
            <a:off x="5314411" y="3140301"/>
            <a:ext cx="180000" cy="1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a:extLst>
              <a:ext uri="{FF2B5EF4-FFF2-40B4-BE49-F238E27FC236}">
                <a16:creationId xmlns:a16="http://schemas.microsoft.com/office/drawing/2014/main" id="{094FFD2B-13E8-0C12-4C0A-539B5ADF2033}"/>
              </a:ext>
            </a:extLst>
          </p:cNvPr>
          <p:cNvSpPr/>
          <p:nvPr/>
        </p:nvSpPr>
        <p:spPr>
          <a:xfrm>
            <a:off x="5320867" y="4618512"/>
            <a:ext cx="180000" cy="1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文本框 14">
            <a:extLst>
              <a:ext uri="{FF2B5EF4-FFF2-40B4-BE49-F238E27FC236}">
                <a16:creationId xmlns:a16="http://schemas.microsoft.com/office/drawing/2014/main" id="{74E31517-DBAE-6536-54D6-6B6AC8798217}"/>
              </a:ext>
            </a:extLst>
          </p:cNvPr>
          <p:cNvSpPr txBox="1"/>
          <p:nvPr/>
        </p:nvSpPr>
        <p:spPr>
          <a:xfrm>
            <a:off x="4070421" y="1150166"/>
            <a:ext cx="2516889" cy="613224"/>
          </a:xfrm>
          <a:prstGeom prst="rect">
            <a:avLst/>
          </a:prstGeom>
          <a:noFill/>
        </p:spPr>
        <p:txBody>
          <a:bodyPr wrap="square" rtlCol="0">
            <a:normAutofit/>
          </a:bodyPr>
          <a:lstStyle/>
          <a:p>
            <a:pPr algn="ctr"/>
            <a:r>
              <a:rPr lang="vi-VN" altLang="vi-VN" sz="1500">
                <a:solidFill>
                  <a:srgbClr val="44546A"/>
                </a:solidFill>
                <a:latin typeface="Noto Sans"/>
                <a:ea typeface="Noto Sans"/>
              </a:rPr>
              <a:t>Máy chủ và </a:t>
            </a:r>
          </a:p>
          <a:p>
            <a:pPr algn="ctr"/>
            <a:r>
              <a:rPr lang="vi-VN" altLang="vi-VN" sz="1500">
                <a:solidFill>
                  <a:srgbClr val="44546A"/>
                </a:solidFill>
                <a:latin typeface="Noto Sans"/>
                <a:ea typeface="Noto Sans"/>
              </a:rPr>
              <a:t>trạm trung gian </a:t>
            </a:r>
          </a:p>
        </p:txBody>
      </p:sp>
      <p:sp>
        <p:nvSpPr>
          <p:cNvPr id="16" name="文本框 15">
            <a:extLst>
              <a:ext uri="{FF2B5EF4-FFF2-40B4-BE49-F238E27FC236}">
                <a16:creationId xmlns:a16="http://schemas.microsoft.com/office/drawing/2014/main" id="{AFC97C33-8BF8-E5BC-BD2A-7C046472A1DC}"/>
              </a:ext>
            </a:extLst>
          </p:cNvPr>
          <p:cNvSpPr txBox="1"/>
          <p:nvPr/>
        </p:nvSpPr>
        <p:spPr>
          <a:xfrm>
            <a:off x="4252419" y="4086237"/>
            <a:ext cx="2152891" cy="320040"/>
          </a:xfrm>
          <a:prstGeom prst="rect">
            <a:avLst/>
          </a:prstGeom>
          <a:noFill/>
        </p:spPr>
        <p:txBody>
          <a:bodyPr wrap="square" rtlCol="0">
            <a:normAutofit/>
          </a:bodyPr>
          <a:lstStyle/>
          <a:p>
            <a:pPr algn="dist"/>
            <a:r>
              <a:rPr lang="vi-VN" altLang="vi-VN" sz="1500">
                <a:solidFill>
                  <a:srgbClr val="44546A"/>
                </a:solidFill>
                <a:latin typeface="Noto Sans"/>
                <a:ea typeface="Noto Sans"/>
              </a:rPr>
              <a:t>Trạm thu thập dữ liệu</a:t>
            </a:r>
          </a:p>
        </p:txBody>
      </p:sp>
      <p:sp>
        <p:nvSpPr>
          <p:cNvPr id="17" name="文本框 16">
            <a:extLst>
              <a:ext uri="{FF2B5EF4-FFF2-40B4-BE49-F238E27FC236}">
                <a16:creationId xmlns:a16="http://schemas.microsoft.com/office/drawing/2014/main" id="{C970FB52-B2DA-021C-31F3-231647770F65}"/>
              </a:ext>
            </a:extLst>
          </p:cNvPr>
          <p:cNvSpPr txBox="1"/>
          <p:nvPr/>
        </p:nvSpPr>
        <p:spPr>
          <a:xfrm>
            <a:off x="4274820" y="2685366"/>
            <a:ext cx="2233513" cy="320040"/>
          </a:xfrm>
          <a:prstGeom prst="rect">
            <a:avLst/>
          </a:prstGeom>
          <a:noFill/>
        </p:spPr>
        <p:txBody>
          <a:bodyPr wrap="square" rtlCol="0">
            <a:noAutofit/>
          </a:bodyPr>
          <a:lstStyle/>
          <a:p>
            <a:pPr algn="dist"/>
            <a:r>
              <a:rPr lang="vi-VN" altLang="vi-VN" sz="1500">
                <a:solidFill>
                  <a:srgbClr val="44546A"/>
                </a:solidFill>
                <a:latin typeface="Noto Sans"/>
                <a:ea typeface="Noto Sans"/>
              </a:rPr>
              <a:t>Cảm biến Modbus RTU</a:t>
            </a:r>
          </a:p>
        </p:txBody>
      </p:sp>
      <p:sp>
        <p:nvSpPr>
          <p:cNvPr id="18" name="Rectangle 48">
            <a:extLst>
              <a:ext uri="{FF2B5EF4-FFF2-40B4-BE49-F238E27FC236}">
                <a16:creationId xmlns:a16="http://schemas.microsoft.com/office/drawing/2014/main" id="{D4AE0E8D-FD6F-F106-CDA7-5E7E92F67B1D}"/>
              </a:ext>
            </a:extLst>
          </p:cNvPr>
          <p:cNvSpPr>
            <a:spLocks noChangeArrowheads="1"/>
          </p:cNvSpPr>
          <p:nvPr/>
        </p:nvSpPr>
        <p:spPr bwMode="auto">
          <a:xfrm>
            <a:off x="6389907" y="1538098"/>
            <a:ext cx="432591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300">
                <a:solidFill>
                  <a:schemeClr val="tx1">
                    <a:lumMod val="85000"/>
                    <a:lumOff val="15000"/>
                  </a:schemeClr>
                </a:solidFill>
                <a:latin typeface="Noto Sans"/>
                <a:ea typeface="Noto Sans"/>
              </a:rPr>
              <a:t>Cả hai máy chủ và trạm trung gian đã hoạt động ổn định, các dịch vụ đều phản hồi tốt từ mạng nội bộ đến bên ngoài Internet. Có thể tự khôi phục sau sự cố mất điện hoặc Internet.</a:t>
            </a:r>
          </a:p>
        </p:txBody>
      </p:sp>
      <p:sp>
        <p:nvSpPr>
          <p:cNvPr id="19" name="Rectangle 48">
            <a:extLst>
              <a:ext uri="{FF2B5EF4-FFF2-40B4-BE49-F238E27FC236}">
                <a16:creationId xmlns:a16="http://schemas.microsoft.com/office/drawing/2014/main" id="{45C227AA-4121-8DDB-6587-DC08C6773CDD}"/>
              </a:ext>
            </a:extLst>
          </p:cNvPr>
          <p:cNvSpPr>
            <a:spLocks noChangeArrowheads="1"/>
          </p:cNvSpPr>
          <p:nvPr/>
        </p:nvSpPr>
        <p:spPr bwMode="auto">
          <a:xfrm>
            <a:off x="6420387" y="2904941"/>
            <a:ext cx="432591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300">
                <a:solidFill>
                  <a:schemeClr val="tx1">
                    <a:lumMod val="85000"/>
                    <a:lumOff val="15000"/>
                  </a:schemeClr>
                </a:solidFill>
                <a:latin typeface="Noto Sans"/>
                <a:ea typeface="Noto Sans"/>
              </a:rPr>
              <a:t>Hoạt động tốt, giao tiếp được với các phần cứng khác nhau. Khi triển khai với trạm thu thập dữ liệu hoạt động rất ổn định, không có bất kì lỗi phát sinh.</a:t>
            </a:r>
          </a:p>
        </p:txBody>
      </p:sp>
      <p:sp>
        <p:nvSpPr>
          <p:cNvPr id="20" name="Rectangle 48">
            <a:extLst>
              <a:ext uri="{FF2B5EF4-FFF2-40B4-BE49-F238E27FC236}">
                <a16:creationId xmlns:a16="http://schemas.microsoft.com/office/drawing/2014/main" id="{035A546C-E615-6A8C-2B59-25B8A45BAC14}"/>
              </a:ext>
            </a:extLst>
          </p:cNvPr>
          <p:cNvSpPr>
            <a:spLocks noChangeArrowheads="1"/>
          </p:cNvSpPr>
          <p:nvPr/>
        </p:nvSpPr>
        <p:spPr bwMode="auto">
          <a:xfrm>
            <a:off x="6420387" y="3944100"/>
            <a:ext cx="4325919" cy="156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300">
                <a:solidFill>
                  <a:schemeClr val="tx1">
                    <a:lumMod val="85000"/>
                    <a:lumOff val="15000"/>
                  </a:schemeClr>
                </a:solidFill>
                <a:latin typeface="Noto Sans"/>
                <a:ea typeface="Noto Sans"/>
              </a:rPr>
              <a:t>Trạm đã được chạy thử ngoài thực tế liên tục trong một tuần và không có lỗi phát sinh. Các số liệu môi trường đo được có thay đổi hợp lý theo thời gian. Công suất sạc năng lượng mặt trời</a:t>
            </a:r>
            <a:r>
              <a:rPr lang="en-US" altLang="vi-VN" sz="1300">
                <a:solidFill>
                  <a:schemeClr val="tx1">
                    <a:lumMod val="85000"/>
                    <a:lumOff val="15000"/>
                  </a:schemeClr>
                </a:solidFill>
                <a:latin typeface="Noto Sans"/>
                <a:ea typeface="Noto Sans"/>
              </a:rPr>
              <a:t> </a:t>
            </a:r>
            <a:r>
              <a:rPr lang="vi-VN" altLang="vi-VN" sz="1300">
                <a:solidFill>
                  <a:schemeClr val="tx1">
                    <a:lumMod val="85000"/>
                    <a:lumOff val="15000"/>
                  </a:schemeClr>
                </a:solidFill>
                <a:latin typeface="Noto Sans"/>
                <a:ea typeface="Noto Sans"/>
              </a:rPr>
              <a:t>tối đa đo được là 3W. Thời gian sống của trạm được tính toán và ước tính ít nhất là 30 ngày cho mỗi viên pin có dung lượng 1000 mAh, trong điều kiện không được sạc.</a:t>
            </a:r>
          </a:p>
        </p:txBody>
      </p:sp>
      <p:grpSp>
        <p:nvGrpSpPr>
          <p:cNvPr id="2" name="组合 8">
            <a:extLst>
              <a:ext uri="{FF2B5EF4-FFF2-40B4-BE49-F238E27FC236}">
                <a16:creationId xmlns:a16="http://schemas.microsoft.com/office/drawing/2014/main" id="{392A0C49-9828-5118-B37C-3851E5D95647}"/>
              </a:ext>
            </a:extLst>
          </p:cNvPr>
          <p:cNvGrpSpPr/>
          <p:nvPr/>
        </p:nvGrpSpPr>
        <p:grpSpPr>
          <a:xfrm>
            <a:off x="2522220" y="4537739"/>
            <a:ext cx="2978647" cy="1733944"/>
            <a:chOff x="3569478" y="4258366"/>
            <a:chExt cx="3362983" cy="1733944"/>
          </a:xfrm>
          <a:solidFill>
            <a:schemeClr val="tx1">
              <a:lumMod val="75000"/>
              <a:lumOff val="25000"/>
            </a:schemeClr>
          </a:solidFill>
        </p:grpSpPr>
        <p:cxnSp>
          <p:nvCxnSpPr>
            <p:cNvPr id="21" name="直接连接符 9">
              <a:extLst>
                <a:ext uri="{FF2B5EF4-FFF2-40B4-BE49-F238E27FC236}">
                  <a16:creationId xmlns:a16="http://schemas.microsoft.com/office/drawing/2014/main" id="{F2AD8514-6765-389D-33B3-FF10F5254BBC}"/>
                </a:ext>
              </a:extLst>
            </p:cNvPr>
            <p:cNvCxnSpPr>
              <a:cxnSpLocks/>
            </p:cNvCxnSpPr>
            <p:nvPr/>
          </p:nvCxnSpPr>
          <p:spPr>
            <a:xfrm>
              <a:off x="3569478" y="4258366"/>
              <a:ext cx="2226459" cy="1733944"/>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10">
              <a:extLst>
                <a:ext uri="{FF2B5EF4-FFF2-40B4-BE49-F238E27FC236}">
                  <a16:creationId xmlns:a16="http://schemas.microsoft.com/office/drawing/2014/main" id="{CB5F6B5A-4E16-8EAB-0A0C-FB9609CA459C}"/>
                </a:ext>
              </a:extLst>
            </p:cNvPr>
            <p:cNvCxnSpPr>
              <a:cxnSpLocks/>
            </p:cNvCxnSpPr>
            <p:nvPr/>
          </p:nvCxnSpPr>
          <p:spPr>
            <a:xfrm>
              <a:off x="5788470" y="5992310"/>
              <a:ext cx="1143991" cy="0"/>
            </a:xfrm>
            <a:prstGeom prst="line">
              <a:avLst/>
            </a:prstGeom>
            <a:grpFill/>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椭圆 13">
            <a:extLst>
              <a:ext uri="{FF2B5EF4-FFF2-40B4-BE49-F238E27FC236}">
                <a16:creationId xmlns:a16="http://schemas.microsoft.com/office/drawing/2014/main" id="{F8BEA55D-25DF-BA94-48A9-D6F1CC946DFA}"/>
              </a:ext>
            </a:extLst>
          </p:cNvPr>
          <p:cNvSpPr/>
          <p:nvPr/>
        </p:nvSpPr>
        <p:spPr>
          <a:xfrm>
            <a:off x="5328864" y="6181683"/>
            <a:ext cx="180000" cy="180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9" name="文本框 15">
            <a:extLst>
              <a:ext uri="{FF2B5EF4-FFF2-40B4-BE49-F238E27FC236}">
                <a16:creationId xmlns:a16="http://schemas.microsoft.com/office/drawing/2014/main" id="{327D67B8-14C3-4EC0-F49C-E24B777C15DE}"/>
              </a:ext>
            </a:extLst>
          </p:cNvPr>
          <p:cNvSpPr txBox="1"/>
          <p:nvPr/>
        </p:nvSpPr>
        <p:spPr>
          <a:xfrm>
            <a:off x="4376019" y="5786637"/>
            <a:ext cx="2152891" cy="320040"/>
          </a:xfrm>
          <a:prstGeom prst="rect">
            <a:avLst/>
          </a:prstGeom>
          <a:noFill/>
        </p:spPr>
        <p:txBody>
          <a:bodyPr wrap="square" rtlCol="0">
            <a:normAutofit/>
          </a:bodyPr>
          <a:lstStyle/>
          <a:p>
            <a:pPr algn="ctr"/>
            <a:r>
              <a:rPr lang="vi-VN" altLang="vi-VN" sz="1500">
                <a:solidFill>
                  <a:srgbClr val="44546A"/>
                </a:solidFill>
                <a:latin typeface="Noto Sans"/>
                <a:ea typeface="Noto Sans"/>
              </a:rPr>
              <a:t>Trạm điều khiển</a:t>
            </a:r>
          </a:p>
        </p:txBody>
      </p:sp>
      <p:sp>
        <p:nvSpPr>
          <p:cNvPr id="30" name="Rectangle 48">
            <a:extLst>
              <a:ext uri="{FF2B5EF4-FFF2-40B4-BE49-F238E27FC236}">
                <a16:creationId xmlns:a16="http://schemas.microsoft.com/office/drawing/2014/main" id="{26EF98E4-5E1E-AA07-6432-8EDEBFBDA950}"/>
              </a:ext>
            </a:extLst>
          </p:cNvPr>
          <p:cNvSpPr>
            <a:spLocks noChangeArrowheads="1"/>
          </p:cNvSpPr>
          <p:nvPr/>
        </p:nvSpPr>
        <p:spPr bwMode="auto">
          <a:xfrm>
            <a:off x="6420386" y="5707834"/>
            <a:ext cx="4325919" cy="9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300">
                <a:solidFill>
                  <a:schemeClr val="tx1">
                    <a:lumMod val="85000"/>
                    <a:lumOff val="15000"/>
                  </a:schemeClr>
                </a:solidFill>
                <a:latin typeface="Noto Sans"/>
                <a:ea typeface="Noto Sans"/>
              </a:rPr>
              <a:t>Hoạt động tốt, có thể điều khiển các thiết bị có trạng thái bật/tắt. Vẫn gặp vấn đề không ổn định khi trạm  vừa khởi động hoặc điều khiển quá nhiều trong thời gian ngắn.</a:t>
            </a:r>
          </a:p>
        </p:txBody>
      </p:sp>
      <p:grpSp>
        <p:nvGrpSpPr>
          <p:cNvPr id="31" name="Group 30">
            <a:extLst>
              <a:ext uri="{FF2B5EF4-FFF2-40B4-BE49-F238E27FC236}">
                <a16:creationId xmlns:a16="http://schemas.microsoft.com/office/drawing/2014/main" id="{14ADF819-33EB-30FB-6F07-2AB19A7A6636}"/>
              </a:ext>
            </a:extLst>
          </p:cNvPr>
          <p:cNvGrpSpPr/>
          <p:nvPr/>
        </p:nvGrpSpPr>
        <p:grpSpPr>
          <a:xfrm>
            <a:off x="6229557" y="184600"/>
            <a:ext cx="5643317" cy="1011635"/>
            <a:chOff x="6229557" y="184600"/>
            <a:chExt cx="5643317" cy="1011635"/>
          </a:xfrm>
        </p:grpSpPr>
        <p:pic>
          <p:nvPicPr>
            <p:cNvPr id="32" name="Picture 2" descr="Hcmute Logo PNG Vector (EPS) Free Download">
              <a:extLst>
                <a:ext uri="{FF2B5EF4-FFF2-40B4-BE49-F238E27FC236}">
                  <a16:creationId xmlns:a16="http://schemas.microsoft.com/office/drawing/2014/main" id="{6EB16030-4478-970A-5937-BB300AE26F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AAFE542-DF0B-0670-96CB-4A335D7268CA}"/>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23" name="TextBox 22">
            <a:extLst>
              <a:ext uri="{FF2B5EF4-FFF2-40B4-BE49-F238E27FC236}">
                <a16:creationId xmlns:a16="http://schemas.microsoft.com/office/drawing/2014/main" id="{43AA3600-974F-806A-59AA-90CA4337D5AF}"/>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5</a:t>
            </a:r>
          </a:p>
        </p:txBody>
      </p:sp>
      <p:sp>
        <p:nvSpPr>
          <p:cNvPr id="24" name="TextBox 23">
            <a:extLst>
              <a:ext uri="{FF2B5EF4-FFF2-40B4-BE49-F238E27FC236}">
                <a16:creationId xmlns:a16="http://schemas.microsoft.com/office/drawing/2014/main" id="{2F133985-7905-C606-A60C-F0C4AA1F99AD}"/>
              </a:ext>
            </a:extLst>
          </p:cNvPr>
          <p:cNvSpPr txBox="1"/>
          <p:nvPr/>
        </p:nvSpPr>
        <p:spPr>
          <a:xfrm>
            <a:off x="11291572" y="6940386"/>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24</a:t>
            </a:r>
          </a:p>
        </p:txBody>
      </p:sp>
      <p:sp>
        <p:nvSpPr>
          <p:cNvPr id="25" name="TextBox 24">
            <a:extLst>
              <a:ext uri="{FF2B5EF4-FFF2-40B4-BE49-F238E27FC236}">
                <a16:creationId xmlns:a16="http://schemas.microsoft.com/office/drawing/2014/main" id="{52A0B334-0512-26F7-7826-3C719AF1D554}"/>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6</a:t>
            </a:r>
          </a:p>
        </p:txBody>
      </p:sp>
    </p:spTree>
    <p:extLst>
      <p:ext uri="{BB962C8B-B14F-4D97-AF65-F5344CB8AC3E}">
        <p14:creationId xmlns:p14="http://schemas.microsoft.com/office/powerpoint/2010/main" val="1562117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8" y="262164"/>
            <a:ext cx="4186893"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algn="ctr" eaLnBrk="1" fontAlgn="auto" hangingPunct="1">
              <a:lnSpc>
                <a:spcPct val="100000"/>
              </a:lnSpc>
              <a:spcBef>
                <a:spcPct val="0"/>
              </a:spcBef>
              <a:spcAft>
                <a:spcPct val="0"/>
              </a:spcAft>
              <a:defRPr/>
            </a:pPr>
            <a:r>
              <a:rPr lang="en-US" altLang="vi-VN" sz="2600" b="1" err="1">
                <a:solidFill>
                  <a:schemeClr val="tx2"/>
                </a:solidFill>
                <a:latin typeface="Noto Sans"/>
                <a:ea typeface="Noto Sans"/>
              </a:rPr>
              <a:t>Đánh</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giá</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ứng</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dụng</a:t>
            </a:r>
            <a:r>
              <a:rPr lang="en-US" altLang="vi-VN" sz="2600" b="1">
                <a:solidFill>
                  <a:schemeClr val="tx2"/>
                </a:solidFill>
                <a:latin typeface="Noto Sans"/>
                <a:ea typeface="Noto Sans"/>
              </a:rPr>
              <a:t> MR</a:t>
            </a:r>
            <a:endParaRPr lang="vi-VN" altLang="vi-VN" sz="2600" b="1">
              <a:solidFill>
                <a:schemeClr val="tx2"/>
              </a:solidFill>
              <a:latin typeface="Noto Sans"/>
              <a:ea typeface="Noto Sans"/>
            </a:endParaRPr>
          </a:p>
        </p:txBody>
      </p:sp>
      <p:grpSp>
        <p:nvGrpSpPr>
          <p:cNvPr id="31" name="Group 30">
            <a:extLst>
              <a:ext uri="{FF2B5EF4-FFF2-40B4-BE49-F238E27FC236}">
                <a16:creationId xmlns:a16="http://schemas.microsoft.com/office/drawing/2014/main" id="{6BF96BC8-72D9-31E6-8CFB-7E51258C43AD}"/>
              </a:ext>
            </a:extLst>
          </p:cNvPr>
          <p:cNvGrpSpPr/>
          <p:nvPr/>
        </p:nvGrpSpPr>
        <p:grpSpPr>
          <a:xfrm>
            <a:off x="6229557" y="184600"/>
            <a:ext cx="5643317" cy="1011635"/>
            <a:chOff x="6229557" y="184600"/>
            <a:chExt cx="5643317" cy="1011635"/>
          </a:xfrm>
        </p:grpSpPr>
        <p:pic>
          <p:nvPicPr>
            <p:cNvPr id="32" name="Picture 2" descr="Hcmute Logo PNG Vector (EPS) Free Download">
              <a:extLst>
                <a:ext uri="{FF2B5EF4-FFF2-40B4-BE49-F238E27FC236}">
                  <a16:creationId xmlns:a16="http://schemas.microsoft.com/office/drawing/2014/main" id="{637F0293-87F3-77B2-CC92-EB60627B0F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2E76D10-9E48-D3F3-3DBA-927CC12EA138}"/>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34" name="文本框 20">
            <a:extLst>
              <a:ext uri="{FF2B5EF4-FFF2-40B4-BE49-F238E27FC236}">
                <a16:creationId xmlns:a16="http://schemas.microsoft.com/office/drawing/2014/main" id="{AFA0F092-A044-286E-205A-2902BD69063D}"/>
              </a:ext>
            </a:extLst>
          </p:cNvPr>
          <p:cNvSpPr txBox="1"/>
          <p:nvPr/>
        </p:nvSpPr>
        <p:spPr>
          <a:xfrm>
            <a:off x="-7924" y="1847317"/>
            <a:ext cx="4547288" cy="623529"/>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gn="ctr">
              <a:lnSpc>
                <a:spcPct val="120000"/>
              </a:lnSpc>
              <a:spcBef>
                <a:spcPct val="0"/>
              </a:spcBef>
              <a:spcAft>
                <a:spcPct val="0"/>
              </a:spcAft>
              <a:defRPr/>
            </a:pPr>
            <a:r>
              <a:rPr lang="vi-VN" altLang="zh-CN" sz="1400">
                <a:solidFill>
                  <a:srgbClr val="44546A"/>
                </a:solidFill>
                <a:latin typeface="Noto Sans"/>
                <a:ea typeface="+mn-ea"/>
                <a:sym typeface="+mn-lt"/>
              </a:rPr>
              <a:t>Bảng: Thông tin hiệu năng khi dùng ứng dụng MR</a:t>
            </a:r>
            <a:endParaRPr lang="zh-CN" altLang="zh-CN" sz="1400">
              <a:solidFill>
                <a:srgbClr val="44546A"/>
              </a:solidFill>
              <a:latin typeface="Noto Sans"/>
              <a:ea typeface="+mn-ea"/>
              <a:sym typeface="+mn-lt"/>
            </a:endParaRPr>
          </a:p>
        </p:txBody>
      </p:sp>
      <p:sp>
        <p:nvSpPr>
          <p:cNvPr id="35" name="文本框 20">
            <a:extLst>
              <a:ext uri="{FF2B5EF4-FFF2-40B4-BE49-F238E27FC236}">
                <a16:creationId xmlns:a16="http://schemas.microsoft.com/office/drawing/2014/main" id="{3E009183-27FE-97E6-352D-BE02E80F0B8E}"/>
              </a:ext>
            </a:extLst>
          </p:cNvPr>
          <p:cNvSpPr txBox="1"/>
          <p:nvPr/>
        </p:nvSpPr>
        <p:spPr>
          <a:xfrm>
            <a:off x="6096000" y="1847317"/>
            <a:ext cx="4454354" cy="393937"/>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20000"/>
              </a:lnSpc>
              <a:spcBef>
                <a:spcPct val="0"/>
              </a:spcBef>
              <a:spcAft>
                <a:spcPct val="0"/>
              </a:spcAft>
              <a:defRPr/>
            </a:pPr>
            <a:r>
              <a:rPr lang="en-US" altLang="zh-CN" sz="1400" err="1">
                <a:solidFill>
                  <a:srgbClr val="44546A"/>
                </a:solidFill>
                <a:latin typeface="Noto Sans"/>
                <a:ea typeface="+mn-ea"/>
                <a:sym typeface="+mn-lt"/>
              </a:rPr>
              <a:t>Bảng</a:t>
            </a:r>
            <a:r>
              <a:rPr lang="vi-VN" altLang="zh-CN" sz="1400">
                <a:solidFill>
                  <a:srgbClr val="44546A"/>
                </a:solidFill>
                <a:latin typeface="Noto Sans"/>
                <a:ea typeface="+mn-ea"/>
                <a:sym typeface="+mn-lt"/>
              </a:rPr>
              <a:t>: Kết quả chạy thử trên một số thiết bị thực tế</a:t>
            </a:r>
            <a:endParaRPr lang="zh-CN" altLang="zh-CN" sz="1400">
              <a:solidFill>
                <a:srgbClr val="44546A"/>
              </a:solidFill>
              <a:latin typeface="Noto Sans"/>
              <a:ea typeface="+mn-ea"/>
              <a:sym typeface="+mn-lt"/>
            </a:endParaRPr>
          </a:p>
        </p:txBody>
      </p:sp>
      <p:sp>
        <p:nvSpPr>
          <p:cNvPr id="2" name="TextBox 1">
            <a:extLst>
              <a:ext uri="{FF2B5EF4-FFF2-40B4-BE49-F238E27FC236}">
                <a16:creationId xmlns:a16="http://schemas.microsoft.com/office/drawing/2014/main" id="{9FEB8727-5737-2F64-4D9D-A72D87C28DFC}"/>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6</a:t>
            </a:r>
          </a:p>
        </p:txBody>
      </p:sp>
      <p:sp>
        <p:nvSpPr>
          <p:cNvPr id="3" name="TextBox 2">
            <a:extLst>
              <a:ext uri="{FF2B5EF4-FFF2-40B4-BE49-F238E27FC236}">
                <a16:creationId xmlns:a16="http://schemas.microsoft.com/office/drawing/2014/main" id="{5D44B246-0EC4-EFE0-7243-121F1E470BE5}"/>
              </a:ext>
            </a:extLst>
          </p:cNvPr>
          <p:cNvSpPr txBox="1"/>
          <p:nvPr/>
        </p:nvSpPr>
        <p:spPr>
          <a:xfrm>
            <a:off x="11291572" y="6940386"/>
            <a:ext cx="453389" cy="369332"/>
          </a:xfrm>
          <a:prstGeom prst="rect">
            <a:avLst/>
          </a:prstGeom>
          <a:noFill/>
        </p:spPr>
        <p:txBody>
          <a:bodyPr wrap="square" rtlCol="0">
            <a:spAutoFit/>
          </a:bodyPr>
          <a:lstStyle/>
          <a:p>
            <a:r>
              <a:rPr lang="en-US">
                <a:latin typeface="Noto Sans" panose="020B0502040504020204" pitchFamily="34" charset="0"/>
                <a:ea typeface="Noto Sans" panose="020B0502040504020204" pitchFamily="34" charset="0"/>
                <a:cs typeface="Noto Sans" panose="020B0502040504020204" pitchFamily="34" charset="0"/>
              </a:rPr>
              <a:t>25</a:t>
            </a:r>
          </a:p>
        </p:txBody>
      </p:sp>
      <p:sp>
        <p:nvSpPr>
          <p:cNvPr id="4" name="TextBox 3">
            <a:extLst>
              <a:ext uri="{FF2B5EF4-FFF2-40B4-BE49-F238E27FC236}">
                <a16:creationId xmlns:a16="http://schemas.microsoft.com/office/drawing/2014/main" id="{4339AA23-C808-1AD2-212B-9662BE7000A7}"/>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a:t>
            </a:r>
            <a:r>
              <a:rPr lang="en-US">
                <a:latin typeface="Noto Sans" panose="020B0502040504020204" pitchFamily="34" charset="0"/>
                <a:ea typeface="Noto Sans" panose="020B0502040504020204" pitchFamily="34" charset="0"/>
                <a:cs typeface="Noto Sans" panose="020B0502040504020204" pitchFamily="34" charset="0"/>
              </a:rPr>
              <a:t>7</a:t>
            </a:r>
          </a:p>
        </p:txBody>
      </p:sp>
      <p:pic>
        <p:nvPicPr>
          <p:cNvPr id="37" name="Picture 36">
            <a:extLst>
              <a:ext uri="{FF2B5EF4-FFF2-40B4-BE49-F238E27FC236}">
                <a16:creationId xmlns:a16="http://schemas.microsoft.com/office/drawing/2014/main" id="{56E591FE-7600-ED9D-EB91-8F09559F62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3435" y="2337496"/>
            <a:ext cx="4064569" cy="2447036"/>
          </a:xfrm>
          <a:prstGeom prst="rect">
            <a:avLst/>
          </a:prstGeom>
        </p:spPr>
      </p:pic>
      <p:pic>
        <p:nvPicPr>
          <p:cNvPr id="39" name="Picture 38">
            <a:extLst>
              <a:ext uri="{FF2B5EF4-FFF2-40B4-BE49-F238E27FC236}">
                <a16:creationId xmlns:a16="http://schemas.microsoft.com/office/drawing/2014/main" id="{8F551C6F-512D-272C-2E58-74046DBA65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93579" y="2325660"/>
            <a:ext cx="7174158" cy="3847679"/>
          </a:xfrm>
          <a:prstGeom prst="rect">
            <a:avLst/>
          </a:prstGeom>
        </p:spPr>
      </p:pic>
    </p:spTree>
    <p:extLst>
      <p:ext uri="{BB962C8B-B14F-4D97-AF65-F5344CB8AC3E}">
        <p14:creationId xmlns:p14="http://schemas.microsoft.com/office/powerpoint/2010/main" val="4173365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noChangeArrowheads="1"/>
          </p:cNvSpPr>
          <p:nvPr>
            <p:custDataLst>
              <p:tags r:id="rId1"/>
            </p:custDataLst>
          </p:nvPr>
        </p:nvSpPr>
        <p:spPr bwMode="auto">
          <a:xfrm rot="-5400000">
            <a:off x="2087961" y="3213020"/>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11" name="PA_文本框 10"/>
          <p:cNvSpPr txBox="1"/>
          <p:nvPr>
            <p:custDataLst>
              <p:tags r:id="rId2"/>
            </p:custDataLst>
          </p:nvPr>
        </p:nvSpPr>
        <p:spPr>
          <a:xfrm>
            <a:off x="581025" y="1809453"/>
            <a:ext cx="3466431" cy="971587"/>
          </a:xfrm>
          <a:prstGeom prst="rect">
            <a:avLst/>
          </a:prstGeom>
          <a:noFill/>
        </p:spPr>
        <p:txBody>
          <a:bodyPr wrap="none">
            <a:normAutofit/>
          </a:bodyPr>
          <a:lstStyle/>
          <a:p>
            <a:pPr algn="ctr">
              <a:spcBef>
                <a:spcPct val="0"/>
              </a:spcBef>
              <a:spcAft>
                <a:spcPct val="0"/>
              </a:spcAft>
              <a:defRPr/>
            </a:pPr>
            <a:r>
              <a:rPr lang="vi-VN" altLang="vi-VN" sz="2800" b="1">
                <a:solidFill>
                  <a:srgbClr val="44546A"/>
                </a:solidFill>
                <a:latin typeface="Noto Sans"/>
                <a:ea typeface="Noto Sans"/>
              </a:rPr>
              <a:t>KẾT LUẬN VÀ </a:t>
            </a:r>
          </a:p>
          <a:p>
            <a:pPr algn="ctr">
              <a:spcBef>
                <a:spcPct val="0"/>
              </a:spcBef>
              <a:spcAft>
                <a:spcPct val="0"/>
              </a:spcAft>
              <a:defRPr/>
            </a:pPr>
            <a:r>
              <a:rPr lang="vi-VN" altLang="vi-VN" sz="2800" b="1">
                <a:solidFill>
                  <a:srgbClr val="44546A"/>
                </a:solidFill>
                <a:latin typeface="Noto Sans"/>
                <a:ea typeface="Noto Sans"/>
              </a:rPr>
              <a:t>HƯỚNG PHÁT TRIỂN</a:t>
            </a:r>
          </a:p>
        </p:txBody>
      </p:sp>
      <p:sp>
        <p:nvSpPr>
          <p:cNvPr id="12" name="PA_文本框 11"/>
          <p:cNvSpPr txBox="1"/>
          <p:nvPr>
            <p:custDataLst>
              <p:tags r:id="rId3"/>
            </p:custDataLst>
          </p:nvPr>
        </p:nvSpPr>
        <p:spPr>
          <a:xfrm>
            <a:off x="327708" y="2960554"/>
            <a:ext cx="3857678" cy="681776"/>
          </a:xfrm>
          <a:prstGeom prst="rect">
            <a:avLst/>
          </a:prstGeom>
          <a:noFill/>
        </p:spPr>
        <p:txBody>
          <a:bodyPr wrap="none">
            <a:normAutofit/>
          </a:bodyPr>
          <a:lstStyle/>
          <a:p>
            <a:pPr marL="342900" indent="-342900">
              <a:spcBef>
                <a:spcPct val="0"/>
              </a:spcBef>
              <a:spcAft>
                <a:spcPct val="0"/>
              </a:spcAft>
              <a:buFont typeface="Arial" panose="020B0604020202020204" pitchFamily="34" charset="0"/>
              <a:buChar char="•"/>
              <a:defRPr/>
            </a:pPr>
            <a:r>
              <a:rPr lang="vi-VN" altLang="zh-CN" sz="1700">
                <a:solidFill>
                  <a:srgbClr val="44546A"/>
                </a:solidFill>
                <a:latin typeface="Noto Sans"/>
                <a:ea typeface="Noto Sans"/>
              </a:rPr>
              <a:t>Kết luận và hướng phát triển</a:t>
            </a:r>
          </a:p>
          <a:p>
            <a:pPr marL="342900" indent="-342900">
              <a:spcBef>
                <a:spcPct val="0"/>
              </a:spcBef>
              <a:spcAft>
                <a:spcPct val="0"/>
              </a:spcAft>
              <a:buFont typeface="Arial" panose="020B0604020202020204" pitchFamily="34" charset="0"/>
              <a:buChar char="•"/>
              <a:defRPr/>
            </a:pPr>
            <a:r>
              <a:rPr lang="vi-VN" altLang="zh-CN" sz="1700">
                <a:solidFill>
                  <a:srgbClr val="44546A"/>
                </a:solidFill>
                <a:latin typeface="Noto Sans"/>
              </a:rPr>
              <a:t>Quan điểm về tiềm năng của MR</a:t>
            </a:r>
            <a:endParaRPr lang="zh-CN" altLang="en-US" sz="1700">
              <a:solidFill>
                <a:srgbClr val="44546A"/>
              </a:solidFill>
              <a:latin typeface="Noto Sans"/>
            </a:endParaRPr>
          </a:p>
        </p:txBody>
      </p:sp>
      <p:cxnSp>
        <p:nvCxnSpPr>
          <p:cNvPr id="13" name="PA_直接连接符 12"/>
          <p:cNvCxnSpPr/>
          <p:nvPr>
            <p:custDataLst>
              <p:tags r:id="rId4"/>
            </p:custDataLst>
          </p:nvPr>
        </p:nvCxnSpPr>
        <p:spPr>
          <a:xfrm>
            <a:off x="959168" y="2781040"/>
            <a:ext cx="266065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11807" y="2751665"/>
            <a:ext cx="1356784" cy="1354667"/>
            <a:chOff x="3571727" y="2751665"/>
            <a:chExt cx="1356784" cy="1354667"/>
          </a:xfrm>
        </p:grpSpPr>
        <p:sp>
          <p:nvSpPr>
            <p:cNvPr id="21" name="PA_椭圆 8"/>
            <p:cNvSpPr>
              <a:spLocks noChangeArrowheads="1"/>
            </p:cNvSpPr>
            <p:nvPr>
              <p:custDataLst>
                <p:tags r:id="rId19"/>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7" name="PA_文本框 6"/>
            <p:cNvSpPr txBox="1"/>
            <p:nvPr>
              <p:custDataLst>
                <p:tags r:id="rId20"/>
              </p:custDataLst>
            </p:nvPr>
          </p:nvSpPr>
          <p:spPr>
            <a:xfrm>
              <a:off x="3693473" y="2902953"/>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05</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sp>
        <p:nvSpPr>
          <p:cNvPr id="9" name="PA_椭圆 23">
            <a:extLst>
              <a:ext uri="{FF2B5EF4-FFF2-40B4-BE49-F238E27FC236}">
                <a16:creationId xmlns:a16="http://schemas.microsoft.com/office/drawing/2014/main" id="{BC114BE5-DA3C-C3D5-EE4C-F464BF1D3D48}"/>
              </a:ext>
            </a:extLst>
          </p:cNvPr>
          <p:cNvSpPr>
            <a:spLocks noChangeArrowheads="1"/>
          </p:cNvSpPr>
          <p:nvPr>
            <p:custDataLst>
              <p:tags r:id="rId5"/>
            </p:custDataLst>
          </p:nvPr>
        </p:nvSpPr>
        <p:spPr bwMode="auto">
          <a:xfrm>
            <a:off x="5099032" y="1312121"/>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4" name="PA_椭圆 23">
            <a:extLst>
              <a:ext uri="{FF2B5EF4-FFF2-40B4-BE49-F238E27FC236}">
                <a16:creationId xmlns:a16="http://schemas.microsoft.com/office/drawing/2014/main" id="{86708426-E76D-14A7-F387-F588B0CA4B2E}"/>
              </a:ext>
            </a:extLst>
          </p:cNvPr>
          <p:cNvSpPr>
            <a:spLocks noChangeArrowheads="1"/>
          </p:cNvSpPr>
          <p:nvPr>
            <p:custDataLst>
              <p:tags r:id="rId6"/>
            </p:custDataLst>
          </p:nvPr>
        </p:nvSpPr>
        <p:spPr bwMode="auto">
          <a:xfrm>
            <a:off x="5086380" y="5048547"/>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5" name="Group 4">
            <a:extLst>
              <a:ext uri="{FF2B5EF4-FFF2-40B4-BE49-F238E27FC236}">
                <a16:creationId xmlns:a16="http://schemas.microsoft.com/office/drawing/2014/main" id="{0EF42404-D38A-6A65-A0BA-0402C789D2A0}"/>
              </a:ext>
            </a:extLst>
          </p:cNvPr>
          <p:cNvGrpSpPr/>
          <p:nvPr/>
        </p:nvGrpSpPr>
        <p:grpSpPr>
          <a:xfrm>
            <a:off x="6229557" y="184600"/>
            <a:ext cx="5643317" cy="1011635"/>
            <a:chOff x="6229557" y="184600"/>
            <a:chExt cx="5643317" cy="1011635"/>
          </a:xfrm>
        </p:grpSpPr>
        <p:pic>
          <p:nvPicPr>
            <p:cNvPr id="6" name="Picture 2" descr="Hcmute Logo PNG Vector (EPS) Free Download">
              <a:extLst>
                <a:ext uri="{FF2B5EF4-FFF2-40B4-BE49-F238E27FC236}">
                  <a16:creationId xmlns:a16="http://schemas.microsoft.com/office/drawing/2014/main" id="{6F5A1FD5-3A16-A45C-158E-F41B03CB70C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BE3D7E-28C2-FB0F-EB2A-9C04A9490876}"/>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2" name="PA_任意多边形 5">
            <a:extLst>
              <a:ext uri="{FF2B5EF4-FFF2-40B4-BE49-F238E27FC236}">
                <a16:creationId xmlns:a16="http://schemas.microsoft.com/office/drawing/2014/main" id="{EB50A7C8-2699-60FB-7E2F-AE82B665E37F}"/>
              </a:ext>
            </a:extLst>
          </p:cNvPr>
          <p:cNvSpPr/>
          <p:nvPr>
            <p:custDataLst>
              <p:tags r:id="rId7"/>
            </p:custDataLst>
          </p:nvPr>
        </p:nvSpPr>
        <p:spPr bwMode="auto">
          <a:xfrm>
            <a:off x="7323365" y="2110082"/>
            <a:ext cx="1471083" cy="1700941"/>
          </a:xfrm>
          <a:custGeom>
            <a:avLst/>
            <a:gdLst>
              <a:gd name="T0" fmla="*/ 0 w 789"/>
              <a:gd name="T1" fmla="*/ 227 h 912"/>
              <a:gd name="T2" fmla="*/ 396 w 789"/>
              <a:gd name="T3" fmla="*/ 0 h 912"/>
              <a:gd name="T4" fmla="*/ 789 w 789"/>
              <a:gd name="T5" fmla="*/ 227 h 912"/>
              <a:gd name="T6" fmla="*/ 789 w 789"/>
              <a:gd name="T7" fmla="*/ 682 h 912"/>
              <a:gd name="T8" fmla="*/ 396 w 789"/>
              <a:gd name="T9" fmla="*/ 912 h 912"/>
              <a:gd name="T10" fmla="*/ 0 w 789"/>
              <a:gd name="T11" fmla="*/ 682 h 912"/>
              <a:gd name="T12" fmla="*/ 0 w 789"/>
              <a:gd name="T13" fmla="*/ 227 h 912"/>
            </a:gdLst>
            <a:ahLst/>
            <a:cxnLst>
              <a:cxn ang="0">
                <a:pos x="T0" y="T1"/>
              </a:cxn>
              <a:cxn ang="0">
                <a:pos x="T2" y="T3"/>
              </a:cxn>
              <a:cxn ang="0">
                <a:pos x="T4" y="T5"/>
              </a:cxn>
              <a:cxn ang="0">
                <a:pos x="T6" y="T7"/>
              </a:cxn>
              <a:cxn ang="0">
                <a:pos x="T8" y="T9"/>
              </a:cxn>
              <a:cxn ang="0">
                <a:pos x="T10" y="T11"/>
              </a:cxn>
              <a:cxn ang="0">
                <a:pos x="T12" y="T13"/>
              </a:cxn>
            </a:cxnLst>
            <a:rect l="0" t="0" r="r" b="b"/>
            <a:pathLst>
              <a:path w="789" h="912">
                <a:moveTo>
                  <a:pt x="0" y="227"/>
                </a:moveTo>
                <a:lnTo>
                  <a:pt x="396" y="0"/>
                </a:lnTo>
                <a:lnTo>
                  <a:pt x="789" y="227"/>
                </a:lnTo>
                <a:lnTo>
                  <a:pt x="789" y="682"/>
                </a:lnTo>
                <a:lnTo>
                  <a:pt x="396" y="912"/>
                </a:lnTo>
                <a:lnTo>
                  <a:pt x="0" y="682"/>
                </a:lnTo>
                <a:lnTo>
                  <a:pt x="0" y="227"/>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4" name="PA_任意多边形 6">
            <a:extLst>
              <a:ext uri="{FF2B5EF4-FFF2-40B4-BE49-F238E27FC236}">
                <a16:creationId xmlns:a16="http://schemas.microsoft.com/office/drawing/2014/main" id="{A24AF7B2-E8A2-7A22-88CF-2D3B751FD132}"/>
              </a:ext>
            </a:extLst>
          </p:cNvPr>
          <p:cNvSpPr/>
          <p:nvPr>
            <p:custDataLst>
              <p:tags r:id="rId8"/>
            </p:custDataLst>
          </p:nvPr>
        </p:nvSpPr>
        <p:spPr bwMode="auto">
          <a:xfrm>
            <a:off x="9444271" y="3052734"/>
            <a:ext cx="1331384" cy="1532785"/>
          </a:xfrm>
          <a:custGeom>
            <a:avLst/>
            <a:gdLst>
              <a:gd name="T0" fmla="*/ 0 w 709"/>
              <a:gd name="T1" fmla="*/ 205 h 816"/>
              <a:gd name="T2" fmla="*/ 354 w 709"/>
              <a:gd name="T3" fmla="*/ 0 h 816"/>
              <a:gd name="T4" fmla="*/ 709 w 709"/>
              <a:gd name="T5" fmla="*/ 205 h 816"/>
              <a:gd name="T6" fmla="*/ 709 w 709"/>
              <a:gd name="T7" fmla="*/ 614 h 816"/>
              <a:gd name="T8" fmla="*/ 354 w 709"/>
              <a:gd name="T9" fmla="*/ 816 h 816"/>
              <a:gd name="T10" fmla="*/ 0 w 709"/>
              <a:gd name="T11" fmla="*/ 614 h 816"/>
              <a:gd name="T12" fmla="*/ 0 w 709"/>
              <a:gd name="T13" fmla="*/ 205 h 816"/>
            </a:gdLst>
            <a:ahLst/>
            <a:cxnLst>
              <a:cxn ang="0">
                <a:pos x="T0" y="T1"/>
              </a:cxn>
              <a:cxn ang="0">
                <a:pos x="T2" y="T3"/>
              </a:cxn>
              <a:cxn ang="0">
                <a:pos x="T4" y="T5"/>
              </a:cxn>
              <a:cxn ang="0">
                <a:pos x="T6" y="T7"/>
              </a:cxn>
              <a:cxn ang="0">
                <a:pos x="T8" y="T9"/>
              </a:cxn>
              <a:cxn ang="0">
                <a:pos x="T10" y="T11"/>
              </a:cxn>
              <a:cxn ang="0">
                <a:pos x="T12" y="T13"/>
              </a:cxn>
            </a:cxnLst>
            <a:rect l="0" t="0" r="r" b="b"/>
            <a:pathLst>
              <a:path w="709" h="816">
                <a:moveTo>
                  <a:pt x="0" y="205"/>
                </a:moveTo>
                <a:lnTo>
                  <a:pt x="354" y="0"/>
                </a:lnTo>
                <a:lnTo>
                  <a:pt x="709" y="205"/>
                </a:lnTo>
                <a:lnTo>
                  <a:pt x="709" y="614"/>
                </a:lnTo>
                <a:lnTo>
                  <a:pt x="354" y="816"/>
                </a:lnTo>
                <a:lnTo>
                  <a:pt x="0" y="614"/>
                </a:lnTo>
                <a:lnTo>
                  <a:pt x="0" y="205"/>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5" name="PA_任意多边形 7">
            <a:extLst>
              <a:ext uri="{FF2B5EF4-FFF2-40B4-BE49-F238E27FC236}">
                <a16:creationId xmlns:a16="http://schemas.microsoft.com/office/drawing/2014/main" id="{1CDCC880-6AC8-CD34-A0BA-2801F5BA1132}"/>
              </a:ext>
            </a:extLst>
          </p:cNvPr>
          <p:cNvSpPr/>
          <p:nvPr>
            <p:custDataLst>
              <p:tags r:id="rId9"/>
            </p:custDataLst>
          </p:nvPr>
        </p:nvSpPr>
        <p:spPr bwMode="auto">
          <a:xfrm>
            <a:off x="11053622" y="3428482"/>
            <a:ext cx="682301" cy="787643"/>
          </a:xfrm>
          <a:custGeom>
            <a:avLst/>
            <a:gdLst>
              <a:gd name="T0" fmla="*/ 0 w 409"/>
              <a:gd name="T1" fmla="*/ 116 h 472"/>
              <a:gd name="T2" fmla="*/ 204 w 409"/>
              <a:gd name="T3" fmla="*/ 0 h 472"/>
              <a:gd name="T4" fmla="*/ 409 w 409"/>
              <a:gd name="T5" fmla="*/ 116 h 472"/>
              <a:gd name="T6" fmla="*/ 409 w 409"/>
              <a:gd name="T7" fmla="*/ 353 h 472"/>
              <a:gd name="T8" fmla="*/ 204 w 409"/>
              <a:gd name="T9" fmla="*/ 472 h 472"/>
              <a:gd name="T10" fmla="*/ 0 w 409"/>
              <a:gd name="T11" fmla="*/ 353 h 472"/>
              <a:gd name="T12" fmla="*/ 0 w 409"/>
              <a:gd name="T13" fmla="*/ 116 h 472"/>
            </a:gdLst>
            <a:ahLst/>
            <a:cxnLst>
              <a:cxn ang="0">
                <a:pos x="T0" y="T1"/>
              </a:cxn>
              <a:cxn ang="0">
                <a:pos x="T2" y="T3"/>
              </a:cxn>
              <a:cxn ang="0">
                <a:pos x="T4" y="T5"/>
              </a:cxn>
              <a:cxn ang="0">
                <a:pos x="T6" y="T7"/>
              </a:cxn>
              <a:cxn ang="0">
                <a:pos x="T8" y="T9"/>
              </a:cxn>
              <a:cxn ang="0">
                <a:pos x="T10" y="T11"/>
              </a:cxn>
              <a:cxn ang="0">
                <a:pos x="T12" y="T13"/>
              </a:cxn>
            </a:cxnLst>
            <a:rect l="0" t="0" r="r" b="b"/>
            <a:pathLst>
              <a:path w="409" h="472">
                <a:moveTo>
                  <a:pt x="0" y="116"/>
                </a:moveTo>
                <a:lnTo>
                  <a:pt x="204" y="0"/>
                </a:lnTo>
                <a:lnTo>
                  <a:pt x="409" y="116"/>
                </a:lnTo>
                <a:lnTo>
                  <a:pt x="409" y="353"/>
                </a:lnTo>
                <a:lnTo>
                  <a:pt x="204" y="472"/>
                </a:lnTo>
                <a:lnTo>
                  <a:pt x="0" y="353"/>
                </a:lnTo>
                <a:lnTo>
                  <a:pt x="0" y="116"/>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6" name="PA_任意多边形 8">
            <a:extLst>
              <a:ext uri="{FF2B5EF4-FFF2-40B4-BE49-F238E27FC236}">
                <a16:creationId xmlns:a16="http://schemas.microsoft.com/office/drawing/2014/main" id="{991A43D7-19F5-B7B5-1FE9-EE8271814FFF}"/>
              </a:ext>
            </a:extLst>
          </p:cNvPr>
          <p:cNvSpPr/>
          <p:nvPr>
            <p:custDataLst>
              <p:tags r:id="rId10"/>
            </p:custDataLst>
          </p:nvPr>
        </p:nvSpPr>
        <p:spPr bwMode="auto">
          <a:xfrm>
            <a:off x="6357805" y="3089709"/>
            <a:ext cx="686533" cy="793995"/>
          </a:xfrm>
          <a:custGeom>
            <a:avLst/>
            <a:gdLst>
              <a:gd name="T0" fmla="*/ 0 w 397"/>
              <a:gd name="T1" fmla="*/ 115 h 459"/>
              <a:gd name="T2" fmla="*/ 198 w 397"/>
              <a:gd name="T3" fmla="*/ 0 h 459"/>
              <a:gd name="T4" fmla="*/ 397 w 397"/>
              <a:gd name="T5" fmla="*/ 115 h 459"/>
              <a:gd name="T6" fmla="*/ 397 w 397"/>
              <a:gd name="T7" fmla="*/ 344 h 459"/>
              <a:gd name="T8" fmla="*/ 198 w 397"/>
              <a:gd name="T9" fmla="*/ 459 h 459"/>
              <a:gd name="T10" fmla="*/ 0 w 397"/>
              <a:gd name="T11" fmla="*/ 344 h 459"/>
              <a:gd name="T12" fmla="*/ 0 w 397"/>
              <a:gd name="T13" fmla="*/ 115 h 459"/>
            </a:gdLst>
            <a:ahLst/>
            <a:cxnLst>
              <a:cxn ang="0">
                <a:pos x="T0" y="T1"/>
              </a:cxn>
              <a:cxn ang="0">
                <a:pos x="T2" y="T3"/>
              </a:cxn>
              <a:cxn ang="0">
                <a:pos x="T4" y="T5"/>
              </a:cxn>
              <a:cxn ang="0">
                <a:pos x="T6" y="T7"/>
              </a:cxn>
              <a:cxn ang="0">
                <a:pos x="T8" y="T9"/>
              </a:cxn>
              <a:cxn ang="0">
                <a:pos x="T10" y="T11"/>
              </a:cxn>
              <a:cxn ang="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7" name="PA_任意多边形 9">
            <a:extLst>
              <a:ext uri="{FF2B5EF4-FFF2-40B4-BE49-F238E27FC236}">
                <a16:creationId xmlns:a16="http://schemas.microsoft.com/office/drawing/2014/main" id="{D8087E7F-193D-C618-B2BB-61528E34AD68}"/>
              </a:ext>
            </a:extLst>
          </p:cNvPr>
          <p:cNvSpPr/>
          <p:nvPr>
            <p:custDataLst>
              <p:tags r:id="rId11"/>
            </p:custDataLst>
          </p:nvPr>
        </p:nvSpPr>
        <p:spPr bwMode="auto">
          <a:xfrm>
            <a:off x="9098857" y="2259721"/>
            <a:ext cx="711987" cy="821520"/>
          </a:xfrm>
          <a:custGeom>
            <a:avLst/>
            <a:gdLst>
              <a:gd name="T0" fmla="*/ 0 w 430"/>
              <a:gd name="T1" fmla="*/ 124 h 496"/>
              <a:gd name="T2" fmla="*/ 214 w 430"/>
              <a:gd name="T3" fmla="*/ 0 h 496"/>
              <a:gd name="T4" fmla="*/ 430 w 430"/>
              <a:gd name="T5" fmla="*/ 124 h 496"/>
              <a:gd name="T6" fmla="*/ 430 w 430"/>
              <a:gd name="T7" fmla="*/ 372 h 496"/>
              <a:gd name="T8" fmla="*/ 214 w 430"/>
              <a:gd name="T9" fmla="*/ 496 h 496"/>
              <a:gd name="T10" fmla="*/ 0 w 430"/>
              <a:gd name="T11" fmla="*/ 372 h 496"/>
              <a:gd name="T12" fmla="*/ 0 w 430"/>
              <a:gd name="T13" fmla="*/ 124 h 496"/>
            </a:gdLst>
            <a:ahLst/>
            <a:cxnLst>
              <a:cxn ang="0">
                <a:pos x="T0" y="T1"/>
              </a:cxn>
              <a:cxn ang="0">
                <a:pos x="T2" y="T3"/>
              </a:cxn>
              <a:cxn ang="0">
                <a:pos x="T4" y="T5"/>
              </a:cxn>
              <a:cxn ang="0">
                <a:pos x="T6" y="T7"/>
              </a:cxn>
              <a:cxn ang="0">
                <a:pos x="T8" y="T9"/>
              </a:cxn>
              <a:cxn ang="0">
                <a:pos x="T10" y="T11"/>
              </a:cxn>
              <a:cxn ang="0">
                <a:pos x="T12" y="T13"/>
              </a:cxn>
            </a:cxnLst>
            <a:rect l="0" t="0" r="r" b="b"/>
            <a:pathLst>
              <a:path w="430" h="496">
                <a:moveTo>
                  <a:pt x="0" y="124"/>
                </a:moveTo>
                <a:lnTo>
                  <a:pt x="214" y="0"/>
                </a:lnTo>
                <a:lnTo>
                  <a:pt x="430" y="124"/>
                </a:lnTo>
                <a:lnTo>
                  <a:pt x="430" y="372"/>
                </a:lnTo>
                <a:lnTo>
                  <a:pt x="214" y="496"/>
                </a:lnTo>
                <a:lnTo>
                  <a:pt x="0" y="372"/>
                </a:lnTo>
                <a:lnTo>
                  <a:pt x="0" y="124"/>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8" name="PA_任意多边形 10">
            <a:extLst>
              <a:ext uri="{FF2B5EF4-FFF2-40B4-BE49-F238E27FC236}">
                <a16:creationId xmlns:a16="http://schemas.microsoft.com/office/drawing/2014/main" id="{92D25C44-22EF-95B1-428A-5499AE0F847D}"/>
              </a:ext>
            </a:extLst>
          </p:cNvPr>
          <p:cNvSpPr/>
          <p:nvPr>
            <p:custDataLst>
              <p:tags r:id="rId12"/>
            </p:custDataLst>
          </p:nvPr>
        </p:nvSpPr>
        <p:spPr bwMode="auto">
          <a:xfrm>
            <a:off x="6932532" y="3801130"/>
            <a:ext cx="957349" cy="1105245"/>
          </a:xfrm>
          <a:custGeom>
            <a:avLst/>
            <a:gdLst>
              <a:gd name="T0" fmla="*/ 0 w 545"/>
              <a:gd name="T1" fmla="*/ 157 h 629"/>
              <a:gd name="T2" fmla="*/ 274 w 545"/>
              <a:gd name="T3" fmla="*/ 0 h 629"/>
              <a:gd name="T4" fmla="*/ 545 w 545"/>
              <a:gd name="T5" fmla="*/ 157 h 629"/>
              <a:gd name="T6" fmla="*/ 545 w 545"/>
              <a:gd name="T7" fmla="*/ 472 h 629"/>
              <a:gd name="T8" fmla="*/ 274 w 545"/>
              <a:gd name="T9" fmla="*/ 629 h 629"/>
              <a:gd name="T10" fmla="*/ 0 w 545"/>
              <a:gd name="T11" fmla="*/ 472 h 629"/>
              <a:gd name="T12" fmla="*/ 0 w 545"/>
              <a:gd name="T13" fmla="*/ 157 h 629"/>
            </a:gdLst>
            <a:ahLst/>
            <a:cxnLst>
              <a:cxn ang="0">
                <a:pos x="T0" y="T1"/>
              </a:cxn>
              <a:cxn ang="0">
                <a:pos x="T2" y="T3"/>
              </a:cxn>
              <a:cxn ang="0">
                <a:pos x="T4" y="T5"/>
              </a:cxn>
              <a:cxn ang="0">
                <a:pos x="T6" y="T7"/>
              </a:cxn>
              <a:cxn ang="0">
                <a:pos x="T8" y="T9"/>
              </a:cxn>
              <a:cxn ang="0">
                <a:pos x="T10" y="T11"/>
              </a:cxn>
              <a:cxn ang="0">
                <a:pos x="T12" y="T13"/>
              </a:cxn>
            </a:cxnLst>
            <a:rect l="0" t="0" r="r" b="b"/>
            <a:pathLst>
              <a:path w="545" h="629">
                <a:moveTo>
                  <a:pt x="0" y="157"/>
                </a:moveTo>
                <a:lnTo>
                  <a:pt x="274" y="0"/>
                </a:lnTo>
                <a:lnTo>
                  <a:pt x="545" y="157"/>
                </a:lnTo>
                <a:lnTo>
                  <a:pt x="545" y="472"/>
                </a:lnTo>
                <a:lnTo>
                  <a:pt x="274" y="629"/>
                </a:lnTo>
                <a:lnTo>
                  <a:pt x="0" y="472"/>
                </a:lnTo>
                <a:lnTo>
                  <a:pt x="0" y="157"/>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19" name="PA_组合 11">
            <a:extLst>
              <a:ext uri="{FF2B5EF4-FFF2-40B4-BE49-F238E27FC236}">
                <a16:creationId xmlns:a16="http://schemas.microsoft.com/office/drawing/2014/main" id="{8D58906D-150E-BBC7-0A61-E91612784185}"/>
              </a:ext>
            </a:extLst>
          </p:cNvPr>
          <p:cNvGrpSpPr/>
          <p:nvPr>
            <p:custDataLst>
              <p:tags r:id="rId13"/>
            </p:custDataLst>
          </p:nvPr>
        </p:nvGrpSpPr>
        <p:grpSpPr>
          <a:xfrm>
            <a:off x="7242932" y="4163190"/>
            <a:ext cx="336549" cy="355709"/>
            <a:chOff x="0" y="0"/>
            <a:chExt cx="159" cy="168"/>
          </a:xfrm>
          <a:solidFill>
            <a:schemeClr val="tx2"/>
          </a:solidFill>
        </p:grpSpPr>
        <p:sp>
          <p:nvSpPr>
            <p:cNvPr id="20" name="Freeform 12">
              <a:extLst>
                <a:ext uri="{FF2B5EF4-FFF2-40B4-BE49-F238E27FC236}">
                  <a16:creationId xmlns:a16="http://schemas.microsoft.com/office/drawing/2014/main" id="{241D5CF8-63EE-C9EC-F73B-8EDA95AAFBBC}"/>
                </a:ext>
              </a:extLst>
            </p:cNvPr>
            <p:cNvSpPr/>
            <p:nvPr/>
          </p:nvSpPr>
          <p:spPr bwMode="auto">
            <a:xfrm>
              <a:off x="127" y="40"/>
              <a:ext cx="13" cy="128"/>
            </a:xfrm>
            <a:custGeom>
              <a:avLst/>
              <a:gdLst>
                <a:gd name="T0" fmla="*/ 4 w 7"/>
                <a:gd name="T1" fmla="*/ 0 h 67"/>
                <a:gd name="T2" fmla="*/ 0 w 7"/>
                <a:gd name="T3" fmla="*/ 3 h 67"/>
                <a:gd name="T4" fmla="*/ 0 w 7"/>
                <a:gd name="T5" fmla="*/ 63 h 67"/>
                <a:gd name="T6" fmla="*/ 4 w 7"/>
                <a:gd name="T7" fmla="*/ 67 h 67"/>
                <a:gd name="T8" fmla="*/ 7 w 7"/>
                <a:gd name="T9" fmla="*/ 63 h 67"/>
                <a:gd name="T10" fmla="*/ 7 w 7"/>
                <a:gd name="T11" fmla="*/ 3 h 67"/>
                <a:gd name="T12" fmla="*/ 4 w 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7" h="67">
                  <a:moveTo>
                    <a:pt x="4" y="0"/>
                  </a:moveTo>
                  <a:cubicBezTo>
                    <a:pt x="2" y="0"/>
                    <a:pt x="0" y="1"/>
                    <a:pt x="0" y="3"/>
                  </a:cubicBezTo>
                  <a:cubicBezTo>
                    <a:pt x="0" y="63"/>
                    <a:pt x="0" y="63"/>
                    <a:pt x="0" y="63"/>
                  </a:cubicBezTo>
                  <a:cubicBezTo>
                    <a:pt x="0" y="65"/>
                    <a:pt x="2" y="67"/>
                    <a:pt x="4" y="67"/>
                  </a:cubicBezTo>
                  <a:cubicBezTo>
                    <a:pt x="6" y="67"/>
                    <a:pt x="7" y="65"/>
                    <a:pt x="7" y="63"/>
                  </a:cubicBezTo>
                  <a:cubicBezTo>
                    <a:pt x="7" y="3"/>
                    <a:pt x="7" y="3"/>
                    <a:pt x="7" y="3"/>
                  </a:cubicBezTo>
                  <a:cubicBezTo>
                    <a:pt x="7" y="1"/>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22" name="Freeform 13">
              <a:extLst>
                <a:ext uri="{FF2B5EF4-FFF2-40B4-BE49-F238E27FC236}">
                  <a16:creationId xmlns:a16="http://schemas.microsoft.com/office/drawing/2014/main" id="{F4DD2894-F694-2DB3-CCAE-CD55233D69DC}"/>
                </a:ext>
              </a:extLst>
            </p:cNvPr>
            <p:cNvSpPr/>
            <p:nvPr/>
          </p:nvSpPr>
          <p:spPr bwMode="auto">
            <a:xfrm>
              <a:off x="146" y="61"/>
              <a:ext cx="13" cy="107"/>
            </a:xfrm>
            <a:custGeom>
              <a:avLst/>
              <a:gdLst>
                <a:gd name="T0" fmla="*/ 3 w 7"/>
                <a:gd name="T1" fmla="*/ 0 h 56"/>
                <a:gd name="T2" fmla="*/ 0 w 7"/>
                <a:gd name="T3" fmla="*/ 4 h 56"/>
                <a:gd name="T4" fmla="*/ 0 w 7"/>
                <a:gd name="T5" fmla="*/ 52 h 56"/>
                <a:gd name="T6" fmla="*/ 3 w 7"/>
                <a:gd name="T7" fmla="*/ 56 h 56"/>
                <a:gd name="T8" fmla="*/ 7 w 7"/>
                <a:gd name="T9" fmla="*/ 52 h 56"/>
                <a:gd name="T10" fmla="*/ 7 w 7"/>
                <a:gd name="T11" fmla="*/ 4 h 56"/>
                <a:gd name="T12" fmla="*/ 3 w 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7" h="56">
                  <a:moveTo>
                    <a:pt x="3" y="0"/>
                  </a:moveTo>
                  <a:cubicBezTo>
                    <a:pt x="1" y="0"/>
                    <a:pt x="0" y="2"/>
                    <a:pt x="0" y="4"/>
                  </a:cubicBezTo>
                  <a:cubicBezTo>
                    <a:pt x="0" y="52"/>
                    <a:pt x="0" y="52"/>
                    <a:pt x="0" y="52"/>
                  </a:cubicBezTo>
                  <a:cubicBezTo>
                    <a:pt x="0" y="54"/>
                    <a:pt x="1" y="56"/>
                    <a:pt x="3" y="56"/>
                  </a:cubicBezTo>
                  <a:cubicBezTo>
                    <a:pt x="5" y="56"/>
                    <a:pt x="7" y="54"/>
                    <a:pt x="7" y="52"/>
                  </a:cubicBezTo>
                  <a:cubicBezTo>
                    <a:pt x="7" y="4"/>
                    <a:pt x="7" y="4"/>
                    <a:pt x="7" y="4"/>
                  </a:cubicBezTo>
                  <a:cubicBezTo>
                    <a:pt x="7"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23" name="Freeform 14">
              <a:extLst>
                <a:ext uri="{FF2B5EF4-FFF2-40B4-BE49-F238E27FC236}">
                  <a16:creationId xmlns:a16="http://schemas.microsoft.com/office/drawing/2014/main" id="{EA9FCD4D-E1B1-DE3E-59EF-0C036B2F5F63}"/>
                </a:ext>
              </a:extLst>
            </p:cNvPr>
            <p:cNvSpPr/>
            <p:nvPr/>
          </p:nvSpPr>
          <p:spPr bwMode="auto">
            <a:xfrm>
              <a:off x="31" y="48"/>
              <a:ext cx="57" cy="15"/>
            </a:xfrm>
            <a:custGeom>
              <a:avLst/>
              <a:gdLst>
                <a:gd name="T0" fmla="*/ 27 w 30"/>
                <a:gd name="T1" fmla="*/ 0 h 8"/>
                <a:gd name="T2" fmla="*/ 4 w 30"/>
                <a:gd name="T3" fmla="*/ 0 h 8"/>
                <a:gd name="T4" fmla="*/ 0 w 30"/>
                <a:gd name="T5" fmla="*/ 4 h 8"/>
                <a:gd name="T6" fmla="*/ 4 w 30"/>
                <a:gd name="T7" fmla="*/ 8 h 8"/>
                <a:gd name="T8" fmla="*/ 27 w 30"/>
                <a:gd name="T9" fmla="*/ 8 h 8"/>
                <a:gd name="T10" fmla="*/ 30 w 30"/>
                <a:gd name="T11" fmla="*/ 4 h 8"/>
                <a:gd name="T12" fmla="*/ 27 w 3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27" y="0"/>
                  </a:moveTo>
                  <a:cubicBezTo>
                    <a:pt x="4" y="0"/>
                    <a:pt x="4" y="0"/>
                    <a:pt x="4" y="0"/>
                  </a:cubicBezTo>
                  <a:cubicBezTo>
                    <a:pt x="2" y="0"/>
                    <a:pt x="0" y="2"/>
                    <a:pt x="0" y="4"/>
                  </a:cubicBezTo>
                  <a:cubicBezTo>
                    <a:pt x="0" y="6"/>
                    <a:pt x="2" y="8"/>
                    <a:pt x="4" y="8"/>
                  </a:cubicBezTo>
                  <a:cubicBezTo>
                    <a:pt x="27" y="8"/>
                    <a:pt x="27" y="8"/>
                    <a:pt x="27" y="8"/>
                  </a:cubicBezTo>
                  <a:cubicBezTo>
                    <a:pt x="29" y="8"/>
                    <a:pt x="30" y="6"/>
                    <a:pt x="30" y="4"/>
                  </a:cubicBezTo>
                  <a:cubicBezTo>
                    <a:pt x="30" y="2"/>
                    <a:pt x="2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24" name="Freeform 15">
              <a:extLst>
                <a:ext uri="{FF2B5EF4-FFF2-40B4-BE49-F238E27FC236}">
                  <a16:creationId xmlns:a16="http://schemas.microsoft.com/office/drawing/2014/main" id="{E216A66B-1AD1-E2C8-D235-0009EB329946}"/>
                </a:ext>
              </a:extLst>
            </p:cNvPr>
            <p:cNvSpPr/>
            <p:nvPr/>
          </p:nvSpPr>
          <p:spPr bwMode="auto">
            <a:xfrm>
              <a:off x="31" y="77"/>
              <a:ext cx="57" cy="13"/>
            </a:xfrm>
            <a:custGeom>
              <a:avLst/>
              <a:gdLst>
                <a:gd name="T0" fmla="*/ 27 w 30"/>
                <a:gd name="T1" fmla="*/ 0 h 7"/>
                <a:gd name="T2" fmla="*/ 4 w 30"/>
                <a:gd name="T3" fmla="*/ 0 h 7"/>
                <a:gd name="T4" fmla="*/ 0 w 30"/>
                <a:gd name="T5" fmla="*/ 4 h 7"/>
                <a:gd name="T6" fmla="*/ 4 w 30"/>
                <a:gd name="T7" fmla="*/ 7 h 7"/>
                <a:gd name="T8" fmla="*/ 27 w 30"/>
                <a:gd name="T9" fmla="*/ 7 h 7"/>
                <a:gd name="T10" fmla="*/ 30 w 30"/>
                <a:gd name="T11" fmla="*/ 4 h 7"/>
                <a:gd name="T12" fmla="*/ 27 w 3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0" h="7">
                  <a:moveTo>
                    <a:pt x="27" y="0"/>
                  </a:moveTo>
                  <a:cubicBezTo>
                    <a:pt x="4" y="0"/>
                    <a:pt x="4" y="0"/>
                    <a:pt x="4" y="0"/>
                  </a:cubicBezTo>
                  <a:cubicBezTo>
                    <a:pt x="2" y="0"/>
                    <a:pt x="0" y="2"/>
                    <a:pt x="0" y="4"/>
                  </a:cubicBezTo>
                  <a:cubicBezTo>
                    <a:pt x="0" y="6"/>
                    <a:pt x="2" y="7"/>
                    <a:pt x="4" y="7"/>
                  </a:cubicBezTo>
                  <a:cubicBezTo>
                    <a:pt x="27" y="7"/>
                    <a:pt x="27" y="7"/>
                    <a:pt x="27" y="7"/>
                  </a:cubicBezTo>
                  <a:cubicBezTo>
                    <a:pt x="29" y="7"/>
                    <a:pt x="30" y="6"/>
                    <a:pt x="30" y="4"/>
                  </a:cubicBezTo>
                  <a:cubicBezTo>
                    <a:pt x="30" y="2"/>
                    <a:pt x="29"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25" name="Freeform 16">
              <a:extLst>
                <a:ext uri="{FF2B5EF4-FFF2-40B4-BE49-F238E27FC236}">
                  <a16:creationId xmlns:a16="http://schemas.microsoft.com/office/drawing/2014/main" id="{A189AA73-EC1A-7CBD-FF2B-28D23C953918}"/>
                </a:ext>
              </a:extLst>
            </p:cNvPr>
            <p:cNvSpPr/>
            <p:nvPr/>
          </p:nvSpPr>
          <p:spPr bwMode="auto">
            <a:xfrm>
              <a:off x="31" y="105"/>
              <a:ext cx="44" cy="14"/>
            </a:xfrm>
            <a:custGeom>
              <a:avLst/>
              <a:gdLst>
                <a:gd name="T0" fmla="*/ 19 w 23"/>
                <a:gd name="T1" fmla="*/ 0 h 7"/>
                <a:gd name="T2" fmla="*/ 4 w 23"/>
                <a:gd name="T3" fmla="*/ 0 h 7"/>
                <a:gd name="T4" fmla="*/ 0 w 23"/>
                <a:gd name="T5" fmla="*/ 3 h 7"/>
                <a:gd name="T6" fmla="*/ 4 w 23"/>
                <a:gd name="T7" fmla="*/ 7 h 7"/>
                <a:gd name="T8" fmla="*/ 19 w 23"/>
                <a:gd name="T9" fmla="*/ 7 h 7"/>
                <a:gd name="T10" fmla="*/ 23 w 23"/>
                <a:gd name="T11" fmla="*/ 3 h 7"/>
                <a:gd name="T12" fmla="*/ 19 w 2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19" y="0"/>
                  </a:moveTo>
                  <a:cubicBezTo>
                    <a:pt x="4" y="0"/>
                    <a:pt x="4" y="0"/>
                    <a:pt x="4" y="0"/>
                  </a:cubicBezTo>
                  <a:cubicBezTo>
                    <a:pt x="2" y="0"/>
                    <a:pt x="0" y="1"/>
                    <a:pt x="0" y="3"/>
                  </a:cubicBezTo>
                  <a:cubicBezTo>
                    <a:pt x="0" y="5"/>
                    <a:pt x="2" y="7"/>
                    <a:pt x="4" y="7"/>
                  </a:cubicBezTo>
                  <a:cubicBezTo>
                    <a:pt x="19" y="7"/>
                    <a:pt x="19" y="7"/>
                    <a:pt x="19" y="7"/>
                  </a:cubicBezTo>
                  <a:cubicBezTo>
                    <a:pt x="22" y="7"/>
                    <a:pt x="23" y="5"/>
                    <a:pt x="23" y="3"/>
                  </a:cubicBezTo>
                  <a:cubicBezTo>
                    <a:pt x="23" y="1"/>
                    <a:pt x="22"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26" name="Freeform 17">
              <a:extLst>
                <a:ext uri="{FF2B5EF4-FFF2-40B4-BE49-F238E27FC236}">
                  <a16:creationId xmlns:a16="http://schemas.microsoft.com/office/drawing/2014/main" id="{016A9E79-D7F2-57C7-C7BE-98CA6763EB6A}"/>
                </a:ext>
              </a:extLst>
            </p:cNvPr>
            <p:cNvSpPr>
              <a:spLocks noEditPoints="1"/>
            </p:cNvSpPr>
            <p:nvPr/>
          </p:nvSpPr>
          <p:spPr bwMode="auto">
            <a:xfrm>
              <a:off x="0" y="0"/>
              <a:ext cx="121" cy="168"/>
            </a:xfrm>
            <a:custGeom>
              <a:avLst/>
              <a:gdLst>
                <a:gd name="T0" fmla="*/ 55 w 63"/>
                <a:gd name="T1" fmla="*/ 0 h 88"/>
                <a:gd name="T2" fmla="*/ 9 w 63"/>
                <a:gd name="T3" fmla="*/ 0 h 88"/>
                <a:gd name="T4" fmla="*/ 0 w 63"/>
                <a:gd name="T5" fmla="*/ 8 h 88"/>
                <a:gd name="T6" fmla="*/ 0 w 63"/>
                <a:gd name="T7" fmla="*/ 79 h 88"/>
                <a:gd name="T8" fmla="*/ 9 w 63"/>
                <a:gd name="T9" fmla="*/ 88 h 88"/>
                <a:gd name="T10" fmla="*/ 55 w 63"/>
                <a:gd name="T11" fmla="*/ 88 h 88"/>
                <a:gd name="T12" fmla="*/ 63 w 63"/>
                <a:gd name="T13" fmla="*/ 79 h 88"/>
                <a:gd name="T14" fmla="*/ 63 w 63"/>
                <a:gd name="T15" fmla="*/ 8 h 88"/>
                <a:gd name="T16" fmla="*/ 55 w 63"/>
                <a:gd name="T17" fmla="*/ 0 h 88"/>
                <a:gd name="T18" fmla="*/ 55 w 63"/>
                <a:gd name="T19" fmla="*/ 79 h 88"/>
                <a:gd name="T20" fmla="*/ 55 w 63"/>
                <a:gd name="T21" fmla="*/ 80 h 88"/>
                <a:gd name="T22" fmla="*/ 9 w 63"/>
                <a:gd name="T23" fmla="*/ 80 h 88"/>
                <a:gd name="T24" fmla="*/ 8 w 63"/>
                <a:gd name="T25" fmla="*/ 79 h 88"/>
                <a:gd name="T26" fmla="*/ 8 w 63"/>
                <a:gd name="T27" fmla="*/ 8 h 88"/>
                <a:gd name="T28" fmla="*/ 9 w 63"/>
                <a:gd name="T29" fmla="*/ 7 h 88"/>
                <a:gd name="T30" fmla="*/ 55 w 63"/>
                <a:gd name="T31" fmla="*/ 7 h 88"/>
                <a:gd name="T32" fmla="*/ 55 w 63"/>
                <a:gd name="T33" fmla="*/ 8 h 88"/>
                <a:gd name="T34" fmla="*/ 55 w 63"/>
                <a:gd name="T35" fmla="*/ 7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88">
                  <a:moveTo>
                    <a:pt x="55" y="0"/>
                  </a:moveTo>
                  <a:cubicBezTo>
                    <a:pt x="9" y="0"/>
                    <a:pt x="9" y="0"/>
                    <a:pt x="9" y="0"/>
                  </a:cubicBezTo>
                  <a:cubicBezTo>
                    <a:pt x="4" y="0"/>
                    <a:pt x="0" y="3"/>
                    <a:pt x="0" y="8"/>
                  </a:cubicBezTo>
                  <a:cubicBezTo>
                    <a:pt x="0" y="79"/>
                    <a:pt x="0" y="79"/>
                    <a:pt x="0" y="79"/>
                  </a:cubicBezTo>
                  <a:cubicBezTo>
                    <a:pt x="0" y="84"/>
                    <a:pt x="4" y="88"/>
                    <a:pt x="9" y="88"/>
                  </a:cubicBezTo>
                  <a:cubicBezTo>
                    <a:pt x="55" y="88"/>
                    <a:pt x="55" y="88"/>
                    <a:pt x="55" y="88"/>
                  </a:cubicBezTo>
                  <a:cubicBezTo>
                    <a:pt x="59" y="88"/>
                    <a:pt x="63" y="84"/>
                    <a:pt x="63" y="79"/>
                  </a:cubicBezTo>
                  <a:cubicBezTo>
                    <a:pt x="63" y="8"/>
                    <a:pt x="63" y="8"/>
                    <a:pt x="63" y="8"/>
                  </a:cubicBezTo>
                  <a:cubicBezTo>
                    <a:pt x="63" y="3"/>
                    <a:pt x="59" y="0"/>
                    <a:pt x="55" y="0"/>
                  </a:cubicBezTo>
                  <a:close/>
                  <a:moveTo>
                    <a:pt x="55" y="79"/>
                  </a:moveTo>
                  <a:cubicBezTo>
                    <a:pt x="55" y="80"/>
                    <a:pt x="55" y="80"/>
                    <a:pt x="55" y="80"/>
                  </a:cubicBezTo>
                  <a:cubicBezTo>
                    <a:pt x="9" y="80"/>
                    <a:pt x="9" y="80"/>
                    <a:pt x="9" y="80"/>
                  </a:cubicBezTo>
                  <a:cubicBezTo>
                    <a:pt x="8" y="80"/>
                    <a:pt x="8" y="80"/>
                    <a:pt x="8" y="79"/>
                  </a:cubicBezTo>
                  <a:cubicBezTo>
                    <a:pt x="8" y="8"/>
                    <a:pt x="8" y="8"/>
                    <a:pt x="8" y="8"/>
                  </a:cubicBezTo>
                  <a:cubicBezTo>
                    <a:pt x="8" y="8"/>
                    <a:pt x="8" y="7"/>
                    <a:pt x="9" y="7"/>
                  </a:cubicBezTo>
                  <a:cubicBezTo>
                    <a:pt x="55" y="7"/>
                    <a:pt x="55" y="7"/>
                    <a:pt x="55" y="7"/>
                  </a:cubicBezTo>
                  <a:cubicBezTo>
                    <a:pt x="55" y="7"/>
                    <a:pt x="55" y="8"/>
                    <a:pt x="55" y="8"/>
                  </a:cubicBezTo>
                  <a:lnTo>
                    <a:pt x="55"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sp>
        <p:nvSpPr>
          <p:cNvPr id="27" name="PA_任意多边形 33">
            <a:extLst>
              <a:ext uri="{FF2B5EF4-FFF2-40B4-BE49-F238E27FC236}">
                <a16:creationId xmlns:a16="http://schemas.microsoft.com/office/drawing/2014/main" id="{739E8D4B-BD19-062B-7153-CF170B55B379}"/>
              </a:ext>
            </a:extLst>
          </p:cNvPr>
          <p:cNvSpPr>
            <a:spLocks noEditPoints="1"/>
          </p:cNvSpPr>
          <p:nvPr>
            <p:custDataLst>
              <p:tags r:id="rId14"/>
            </p:custDataLst>
          </p:nvPr>
        </p:nvSpPr>
        <p:spPr bwMode="auto">
          <a:xfrm>
            <a:off x="7805965" y="2781718"/>
            <a:ext cx="510116" cy="355600"/>
          </a:xfrm>
          <a:custGeom>
            <a:avLst/>
            <a:gdLst>
              <a:gd name="T0" fmla="*/ 84 w 88"/>
              <a:gd name="T1" fmla="*/ 7 h 61"/>
              <a:gd name="T2" fmla="*/ 76 w 88"/>
              <a:gd name="T3" fmla="*/ 4 h 61"/>
              <a:gd name="T4" fmla="*/ 68 w 88"/>
              <a:gd name="T5" fmla="*/ 7 h 61"/>
              <a:gd name="T6" fmla="*/ 64 w 88"/>
              <a:gd name="T7" fmla="*/ 15 h 61"/>
              <a:gd name="T8" fmla="*/ 65 w 88"/>
              <a:gd name="T9" fmla="*/ 20 h 61"/>
              <a:gd name="T10" fmla="*/ 51 w 88"/>
              <a:gd name="T11" fmla="*/ 33 h 61"/>
              <a:gd name="T12" fmla="*/ 43 w 88"/>
              <a:gd name="T13" fmla="*/ 31 h 61"/>
              <a:gd name="T14" fmla="*/ 36 w 88"/>
              <a:gd name="T15" fmla="*/ 33 h 61"/>
              <a:gd name="T16" fmla="*/ 25 w 88"/>
              <a:gd name="T17" fmla="*/ 21 h 61"/>
              <a:gd name="T18" fmla="*/ 23 w 88"/>
              <a:gd name="T19" fmla="*/ 4 h 61"/>
              <a:gd name="T20" fmla="*/ 14 w 88"/>
              <a:gd name="T21" fmla="*/ 0 h 61"/>
              <a:gd name="T22" fmla="*/ 4 w 88"/>
              <a:gd name="T23" fmla="*/ 4 h 61"/>
              <a:gd name="T24" fmla="*/ 0 w 88"/>
              <a:gd name="T25" fmla="*/ 14 h 61"/>
              <a:gd name="T26" fmla="*/ 4 w 88"/>
              <a:gd name="T27" fmla="*/ 23 h 61"/>
              <a:gd name="T28" fmla="*/ 14 w 88"/>
              <a:gd name="T29" fmla="*/ 27 h 61"/>
              <a:gd name="T30" fmla="*/ 20 w 88"/>
              <a:gd name="T31" fmla="*/ 26 h 61"/>
              <a:gd name="T32" fmla="*/ 30 w 88"/>
              <a:gd name="T33" fmla="*/ 38 h 61"/>
              <a:gd name="T34" fmla="*/ 33 w 88"/>
              <a:gd name="T35" fmla="*/ 56 h 61"/>
              <a:gd name="T36" fmla="*/ 43 w 88"/>
              <a:gd name="T37" fmla="*/ 61 h 61"/>
              <a:gd name="T38" fmla="*/ 54 w 88"/>
              <a:gd name="T39" fmla="*/ 56 h 61"/>
              <a:gd name="T40" fmla="*/ 56 w 88"/>
              <a:gd name="T41" fmla="*/ 38 h 61"/>
              <a:gd name="T42" fmla="*/ 71 w 88"/>
              <a:gd name="T43" fmla="*/ 26 h 61"/>
              <a:gd name="T44" fmla="*/ 76 w 88"/>
              <a:gd name="T45" fmla="*/ 27 h 61"/>
              <a:gd name="T46" fmla="*/ 84 w 88"/>
              <a:gd name="T47" fmla="*/ 24 h 61"/>
              <a:gd name="T48" fmla="*/ 88 w 88"/>
              <a:gd name="T49" fmla="*/ 15 h 61"/>
              <a:gd name="T50" fmla="*/ 84 w 88"/>
              <a:gd name="T51" fmla="*/ 7 h 61"/>
              <a:gd name="T52" fmla="*/ 9 w 88"/>
              <a:gd name="T53" fmla="*/ 18 h 61"/>
              <a:gd name="T54" fmla="*/ 7 w 88"/>
              <a:gd name="T55" fmla="*/ 14 h 61"/>
              <a:gd name="T56" fmla="*/ 9 w 88"/>
              <a:gd name="T57" fmla="*/ 9 h 61"/>
              <a:gd name="T58" fmla="*/ 14 w 88"/>
              <a:gd name="T59" fmla="*/ 8 h 61"/>
              <a:gd name="T60" fmla="*/ 18 w 88"/>
              <a:gd name="T61" fmla="*/ 9 h 61"/>
              <a:gd name="T62" fmla="*/ 18 w 88"/>
              <a:gd name="T63" fmla="*/ 18 h 61"/>
              <a:gd name="T64" fmla="*/ 9 w 88"/>
              <a:gd name="T65" fmla="*/ 18 h 61"/>
              <a:gd name="T66" fmla="*/ 79 w 88"/>
              <a:gd name="T67" fmla="*/ 18 h 61"/>
              <a:gd name="T68" fmla="*/ 73 w 88"/>
              <a:gd name="T69" fmla="*/ 18 h 61"/>
              <a:gd name="T70" fmla="*/ 72 w 88"/>
              <a:gd name="T71" fmla="*/ 15 h 61"/>
              <a:gd name="T72" fmla="*/ 73 w 88"/>
              <a:gd name="T73" fmla="*/ 12 h 61"/>
              <a:gd name="T74" fmla="*/ 76 w 88"/>
              <a:gd name="T75" fmla="*/ 11 h 61"/>
              <a:gd name="T76" fmla="*/ 79 w 88"/>
              <a:gd name="T77" fmla="*/ 12 h 61"/>
              <a:gd name="T78" fmla="*/ 80 w 88"/>
              <a:gd name="T79" fmla="*/ 15 h 61"/>
              <a:gd name="T80" fmla="*/ 79 w 88"/>
              <a:gd name="T81"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 h="61">
                <a:moveTo>
                  <a:pt x="84" y="7"/>
                </a:moveTo>
                <a:cubicBezTo>
                  <a:pt x="82" y="5"/>
                  <a:pt x="79" y="4"/>
                  <a:pt x="76" y="4"/>
                </a:cubicBezTo>
                <a:cubicBezTo>
                  <a:pt x="73" y="4"/>
                  <a:pt x="70" y="5"/>
                  <a:pt x="68" y="7"/>
                </a:cubicBezTo>
                <a:cubicBezTo>
                  <a:pt x="65" y="9"/>
                  <a:pt x="64" y="12"/>
                  <a:pt x="64" y="15"/>
                </a:cubicBezTo>
                <a:cubicBezTo>
                  <a:pt x="64" y="17"/>
                  <a:pt x="65" y="19"/>
                  <a:pt x="65" y="20"/>
                </a:cubicBezTo>
                <a:cubicBezTo>
                  <a:pt x="51" y="33"/>
                  <a:pt x="51" y="33"/>
                  <a:pt x="51" y="33"/>
                </a:cubicBezTo>
                <a:cubicBezTo>
                  <a:pt x="48" y="32"/>
                  <a:pt x="46" y="31"/>
                  <a:pt x="43" y="31"/>
                </a:cubicBezTo>
                <a:cubicBezTo>
                  <a:pt x="40" y="31"/>
                  <a:pt x="38" y="32"/>
                  <a:pt x="36" y="33"/>
                </a:cubicBezTo>
                <a:cubicBezTo>
                  <a:pt x="25" y="21"/>
                  <a:pt x="25" y="21"/>
                  <a:pt x="25" y="21"/>
                </a:cubicBezTo>
                <a:cubicBezTo>
                  <a:pt x="28" y="15"/>
                  <a:pt x="28" y="8"/>
                  <a:pt x="23" y="4"/>
                </a:cubicBezTo>
                <a:cubicBezTo>
                  <a:pt x="21" y="1"/>
                  <a:pt x="17" y="0"/>
                  <a:pt x="14" y="0"/>
                </a:cubicBezTo>
                <a:cubicBezTo>
                  <a:pt x="10" y="0"/>
                  <a:pt x="6" y="1"/>
                  <a:pt x="4" y="4"/>
                </a:cubicBezTo>
                <a:cubicBezTo>
                  <a:pt x="1" y="7"/>
                  <a:pt x="0" y="10"/>
                  <a:pt x="0" y="14"/>
                </a:cubicBezTo>
                <a:cubicBezTo>
                  <a:pt x="0" y="17"/>
                  <a:pt x="1" y="21"/>
                  <a:pt x="4" y="23"/>
                </a:cubicBezTo>
                <a:cubicBezTo>
                  <a:pt x="6" y="26"/>
                  <a:pt x="10" y="27"/>
                  <a:pt x="14" y="27"/>
                </a:cubicBezTo>
                <a:cubicBezTo>
                  <a:pt x="16" y="27"/>
                  <a:pt x="18" y="27"/>
                  <a:pt x="20" y="26"/>
                </a:cubicBezTo>
                <a:cubicBezTo>
                  <a:pt x="30" y="38"/>
                  <a:pt x="30" y="38"/>
                  <a:pt x="30" y="38"/>
                </a:cubicBezTo>
                <a:cubicBezTo>
                  <a:pt x="27" y="44"/>
                  <a:pt x="28" y="51"/>
                  <a:pt x="33" y="56"/>
                </a:cubicBezTo>
                <a:cubicBezTo>
                  <a:pt x="35" y="59"/>
                  <a:pt x="39" y="61"/>
                  <a:pt x="43" y="61"/>
                </a:cubicBezTo>
                <a:cubicBezTo>
                  <a:pt x="47" y="61"/>
                  <a:pt x="51" y="59"/>
                  <a:pt x="54" y="56"/>
                </a:cubicBezTo>
                <a:cubicBezTo>
                  <a:pt x="58" y="51"/>
                  <a:pt x="59" y="44"/>
                  <a:pt x="56" y="38"/>
                </a:cubicBezTo>
                <a:cubicBezTo>
                  <a:pt x="71" y="26"/>
                  <a:pt x="71" y="26"/>
                  <a:pt x="71" y="26"/>
                </a:cubicBezTo>
                <a:cubicBezTo>
                  <a:pt x="72" y="27"/>
                  <a:pt x="74" y="27"/>
                  <a:pt x="76" y="27"/>
                </a:cubicBezTo>
                <a:cubicBezTo>
                  <a:pt x="79" y="27"/>
                  <a:pt x="82" y="26"/>
                  <a:pt x="84" y="24"/>
                </a:cubicBezTo>
                <a:cubicBezTo>
                  <a:pt x="87" y="21"/>
                  <a:pt x="88" y="18"/>
                  <a:pt x="88" y="15"/>
                </a:cubicBezTo>
                <a:cubicBezTo>
                  <a:pt x="88" y="12"/>
                  <a:pt x="87" y="9"/>
                  <a:pt x="84" y="7"/>
                </a:cubicBezTo>
                <a:close/>
                <a:moveTo>
                  <a:pt x="9" y="18"/>
                </a:moveTo>
                <a:cubicBezTo>
                  <a:pt x="8" y="17"/>
                  <a:pt x="7" y="15"/>
                  <a:pt x="7" y="14"/>
                </a:cubicBezTo>
                <a:cubicBezTo>
                  <a:pt x="7" y="12"/>
                  <a:pt x="8" y="11"/>
                  <a:pt x="9" y="9"/>
                </a:cubicBezTo>
                <a:cubicBezTo>
                  <a:pt x="10" y="8"/>
                  <a:pt x="12" y="8"/>
                  <a:pt x="14" y="8"/>
                </a:cubicBezTo>
                <a:cubicBezTo>
                  <a:pt x="15" y="8"/>
                  <a:pt x="17" y="8"/>
                  <a:pt x="18" y="9"/>
                </a:cubicBezTo>
                <a:cubicBezTo>
                  <a:pt x="20" y="12"/>
                  <a:pt x="20" y="16"/>
                  <a:pt x="18" y="18"/>
                </a:cubicBezTo>
                <a:cubicBezTo>
                  <a:pt x="16" y="20"/>
                  <a:pt x="12" y="20"/>
                  <a:pt x="9" y="18"/>
                </a:cubicBezTo>
                <a:close/>
                <a:moveTo>
                  <a:pt x="79" y="18"/>
                </a:moveTo>
                <a:cubicBezTo>
                  <a:pt x="77" y="20"/>
                  <a:pt x="75" y="20"/>
                  <a:pt x="73" y="18"/>
                </a:cubicBezTo>
                <a:cubicBezTo>
                  <a:pt x="72" y="18"/>
                  <a:pt x="72" y="16"/>
                  <a:pt x="72" y="15"/>
                </a:cubicBezTo>
                <a:cubicBezTo>
                  <a:pt x="72" y="14"/>
                  <a:pt x="72" y="13"/>
                  <a:pt x="73" y="12"/>
                </a:cubicBezTo>
                <a:cubicBezTo>
                  <a:pt x="74" y="12"/>
                  <a:pt x="75" y="11"/>
                  <a:pt x="76" y="11"/>
                </a:cubicBezTo>
                <a:cubicBezTo>
                  <a:pt x="77" y="11"/>
                  <a:pt x="78" y="12"/>
                  <a:pt x="79" y="12"/>
                </a:cubicBezTo>
                <a:cubicBezTo>
                  <a:pt x="80" y="13"/>
                  <a:pt x="80" y="14"/>
                  <a:pt x="80" y="15"/>
                </a:cubicBezTo>
                <a:cubicBezTo>
                  <a:pt x="80" y="16"/>
                  <a:pt x="80" y="18"/>
                  <a:pt x="79" y="18"/>
                </a:cubicBezTo>
                <a:close/>
              </a:path>
            </a:pathLst>
          </a:custGeom>
          <a:solidFill>
            <a:schemeClr val="tx2"/>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nvGrpSpPr>
          <p:cNvPr id="28" name="PA_组合 21">
            <a:extLst>
              <a:ext uri="{FF2B5EF4-FFF2-40B4-BE49-F238E27FC236}">
                <a16:creationId xmlns:a16="http://schemas.microsoft.com/office/drawing/2014/main" id="{F544C1C4-D9A4-E589-EA1E-5495F068AFDD}"/>
              </a:ext>
            </a:extLst>
          </p:cNvPr>
          <p:cNvGrpSpPr/>
          <p:nvPr>
            <p:custDataLst>
              <p:tags r:id="rId15"/>
            </p:custDataLst>
          </p:nvPr>
        </p:nvGrpSpPr>
        <p:grpSpPr>
          <a:xfrm>
            <a:off x="11256139" y="3642330"/>
            <a:ext cx="275167" cy="355709"/>
            <a:chOff x="0" y="0"/>
            <a:chExt cx="130" cy="168"/>
          </a:xfrm>
          <a:solidFill>
            <a:schemeClr val="tx2"/>
          </a:solidFill>
        </p:grpSpPr>
        <p:sp>
          <p:nvSpPr>
            <p:cNvPr id="29" name="Freeform 22">
              <a:extLst>
                <a:ext uri="{FF2B5EF4-FFF2-40B4-BE49-F238E27FC236}">
                  <a16:creationId xmlns:a16="http://schemas.microsoft.com/office/drawing/2014/main" id="{1301A8F7-77C4-54B7-14AA-91247E3DD113}"/>
                </a:ext>
              </a:extLst>
            </p:cNvPr>
            <p:cNvSpPr/>
            <p:nvPr/>
          </p:nvSpPr>
          <p:spPr bwMode="auto">
            <a:xfrm>
              <a:off x="0" y="0"/>
              <a:ext cx="130" cy="168"/>
            </a:xfrm>
            <a:custGeom>
              <a:avLst/>
              <a:gdLst>
                <a:gd name="T0" fmla="*/ 15 w 68"/>
                <a:gd name="T1" fmla="*/ 81 h 88"/>
                <a:gd name="T2" fmla="*/ 8 w 68"/>
                <a:gd name="T3" fmla="*/ 81 h 88"/>
                <a:gd name="T4" fmla="*/ 8 w 68"/>
                <a:gd name="T5" fmla="*/ 8 h 88"/>
                <a:gd name="T6" fmla="*/ 65 w 68"/>
                <a:gd name="T7" fmla="*/ 8 h 88"/>
                <a:gd name="T8" fmla="*/ 68 w 68"/>
                <a:gd name="T9" fmla="*/ 4 h 88"/>
                <a:gd name="T10" fmla="*/ 65 w 68"/>
                <a:gd name="T11" fmla="*/ 0 h 88"/>
                <a:gd name="T12" fmla="*/ 4 w 68"/>
                <a:gd name="T13" fmla="*/ 0 h 88"/>
                <a:gd name="T14" fmla="*/ 0 w 68"/>
                <a:gd name="T15" fmla="*/ 4 h 88"/>
                <a:gd name="T16" fmla="*/ 0 w 68"/>
                <a:gd name="T17" fmla="*/ 84 h 88"/>
                <a:gd name="T18" fmla="*/ 4 w 68"/>
                <a:gd name="T19" fmla="*/ 88 h 88"/>
                <a:gd name="T20" fmla="*/ 15 w 68"/>
                <a:gd name="T21" fmla="*/ 88 h 88"/>
                <a:gd name="T22" fmla="*/ 19 w 68"/>
                <a:gd name="T23" fmla="*/ 84 h 88"/>
                <a:gd name="T24" fmla="*/ 15 w 68"/>
                <a:gd name="T2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8">
                  <a:moveTo>
                    <a:pt x="15" y="81"/>
                  </a:moveTo>
                  <a:cubicBezTo>
                    <a:pt x="8" y="81"/>
                    <a:pt x="8" y="81"/>
                    <a:pt x="8" y="81"/>
                  </a:cubicBezTo>
                  <a:cubicBezTo>
                    <a:pt x="8" y="8"/>
                    <a:pt x="8" y="8"/>
                    <a:pt x="8" y="8"/>
                  </a:cubicBezTo>
                  <a:cubicBezTo>
                    <a:pt x="65" y="8"/>
                    <a:pt x="65" y="8"/>
                    <a:pt x="65" y="8"/>
                  </a:cubicBezTo>
                  <a:cubicBezTo>
                    <a:pt x="67" y="8"/>
                    <a:pt x="68" y="6"/>
                    <a:pt x="68" y="4"/>
                  </a:cubicBezTo>
                  <a:cubicBezTo>
                    <a:pt x="68" y="2"/>
                    <a:pt x="67" y="0"/>
                    <a:pt x="65" y="0"/>
                  </a:cubicBezTo>
                  <a:cubicBezTo>
                    <a:pt x="4" y="0"/>
                    <a:pt x="4" y="0"/>
                    <a:pt x="4" y="0"/>
                  </a:cubicBezTo>
                  <a:cubicBezTo>
                    <a:pt x="2" y="0"/>
                    <a:pt x="0" y="2"/>
                    <a:pt x="0" y="4"/>
                  </a:cubicBezTo>
                  <a:cubicBezTo>
                    <a:pt x="0" y="84"/>
                    <a:pt x="0" y="84"/>
                    <a:pt x="0" y="84"/>
                  </a:cubicBezTo>
                  <a:cubicBezTo>
                    <a:pt x="0" y="87"/>
                    <a:pt x="2" y="88"/>
                    <a:pt x="4" y="88"/>
                  </a:cubicBezTo>
                  <a:cubicBezTo>
                    <a:pt x="15" y="88"/>
                    <a:pt x="15" y="88"/>
                    <a:pt x="15" y="88"/>
                  </a:cubicBezTo>
                  <a:cubicBezTo>
                    <a:pt x="17" y="88"/>
                    <a:pt x="19" y="87"/>
                    <a:pt x="19" y="84"/>
                  </a:cubicBezTo>
                  <a:cubicBezTo>
                    <a:pt x="19" y="82"/>
                    <a:pt x="17" y="81"/>
                    <a:pt x="1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30" name="Freeform 23">
              <a:extLst>
                <a:ext uri="{FF2B5EF4-FFF2-40B4-BE49-F238E27FC236}">
                  <a16:creationId xmlns:a16="http://schemas.microsoft.com/office/drawing/2014/main" id="{A97F7875-B191-C84C-B0F0-7119F51A8E5B}"/>
                </a:ext>
              </a:extLst>
            </p:cNvPr>
            <p:cNvSpPr/>
            <p:nvPr/>
          </p:nvSpPr>
          <p:spPr bwMode="auto">
            <a:xfrm>
              <a:off x="83" y="99"/>
              <a:ext cx="47" cy="69"/>
            </a:xfrm>
            <a:custGeom>
              <a:avLst/>
              <a:gdLst>
                <a:gd name="T0" fmla="*/ 22 w 25"/>
                <a:gd name="T1" fmla="*/ 0 h 36"/>
                <a:gd name="T2" fmla="*/ 18 w 25"/>
                <a:gd name="T3" fmla="*/ 4 h 36"/>
                <a:gd name="T4" fmla="*/ 18 w 25"/>
                <a:gd name="T5" fmla="*/ 29 h 36"/>
                <a:gd name="T6" fmla="*/ 4 w 25"/>
                <a:gd name="T7" fmla="*/ 29 h 36"/>
                <a:gd name="T8" fmla="*/ 0 w 25"/>
                <a:gd name="T9" fmla="*/ 32 h 36"/>
                <a:gd name="T10" fmla="*/ 4 w 25"/>
                <a:gd name="T11" fmla="*/ 36 h 36"/>
                <a:gd name="T12" fmla="*/ 22 w 25"/>
                <a:gd name="T13" fmla="*/ 36 h 36"/>
                <a:gd name="T14" fmla="*/ 24 w 25"/>
                <a:gd name="T15" fmla="*/ 35 h 36"/>
                <a:gd name="T16" fmla="*/ 25 w 25"/>
                <a:gd name="T17" fmla="*/ 32 h 36"/>
                <a:gd name="T18" fmla="*/ 25 w 25"/>
                <a:gd name="T19" fmla="*/ 4 h 36"/>
                <a:gd name="T20" fmla="*/ 22 w 25"/>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2" y="0"/>
                  </a:moveTo>
                  <a:cubicBezTo>
                    <a:pt x="20" y="0"/>
                    <a:pt x="18" y="1"/>
                    <a:pt x="18" y="4"/>
                  </a:cubicBezTo>
                  <a:cubicBezTo>
                    <a:pt x="18" y="29"/>
                    <a:pt x="18" y="29"/>
                    <a:pt x="18" y="29"/>
                  </a:cubicBezTo>
                  <a:cubicBezTo>
                    <a:pt x="4" y="29"/>
                    <a:pt x="4" y="29"/>
                    <a:pt x="4" y="29"/>
                  </a:cubicBezTo>
                  <a:cubicBezTo>
                    <a:pt x="2" y="29"/>
                    <a:pt x="0" y="30"/>
                    <a:pt x="0" y="32"/>
                  </a:cubicBezTo>
                  <a:cubicBezTo>
                    <a:pt x="0" y="35"/>
                    <a:pt x="2" y="36"/>
                    <a:pt x="4" y="36"/>
                  </a:cubicBezTo>
                  <a:cubicBezTo>
                    <a:pt x="22" y="36"/>
                    <a:pt x="22" y="36"/>
                    <a:pt x="22" y="36"/>
                  </a:cubicBezTo>
                  <a:cubicBezTo>
                    <a:pt x="23" y="36"/>
                    <a:pt x="24" y="36"/>
                    <a:pt x="24" y="35"/>
                  </a:cubicBezTo>
                  <a:cubicBezTo>
                    <a:pt x="25" y="34"/>
                    <a:pt x="25" y="33"/>
                    <a:pt x="25" y="32"/>
                  </a:cubicBezTo>
                  <a:cubicBezTo>
                    <a:pt x="25" y="4"/>
                    <a:pt x="25" y="4"/>
                    <a:pt x="25"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31" name="Freeform 24">
              <a:extLst>
                <a:ext uri="{FF2B5EF4-FFF2-40B4-BE49-F238E27FC236}">
                  <a16:creationId xmlns:a16="http://schemas.microsoft.com/office/drawing/2014/main" id="{4952DFA5-0651-5D46-8F82-602C0D04DCD0}"/>
                </a:ext>
              </a:extLst>
            </p:cNvPr>
            <p:cNvSpPr>
              <a:spLocks noEditPoints="1"/>
            </p:cNvSpPr>
            <p:nvPr/>
          </p:nvSpPr>
          <p:spPr bwMode="auto">
            <a:xfrm>
              <a:off x="48" y="36"/>
              <a:ext cx="80" cy="119"/>
            </a:xfrm>
            <a:custGeom>
              <a:avLst/>
              <a:gdLst>
                <a:gd name="T0" fmla="*/ 37 w 42"/>
                <a:gd name="T1" fmla="*/ 1 h 62"/>
                <a:gd name="T2" fmla="*/ 32 w 42"/>
                <a:gd name="T3" fmla="*/ 0 h 62"/>
                <a:gd name="T4" fmla="*/ 24 w 42"/>
                <a:gd name="T5" fmla="*/ 4 h 62"/>
                <a:gd name="T6" fmla="*/ 0 w 42"/>
                <a:gd name="T7" fmla="*/ 46 h 62"/>
                <a:gd name="T8" fmla="*/ 0 w 42"/>
                <a:gd name="T9" fmla="*/ 48 h 62"/>
                <a:gd name="T10" fmla="*/ 0 w 42"/>
                <a:gd name="T11" fmla="*/ 58 h 62"/>
                <a:gd name="T12" fmla="*/ 2 w 42"/>
                <a:gd name="T13" fmla="*/ 61 h 62"/>
                <a:gd name="T14" fmla="*/ 4 w 42"/>
                <a:gd name="T15" fmla="*/ 62 h 62"/>
                <a:gd name="T16" fmla="*/ 5 w 42"/>
                <a:gd name="T17" fmla="*/ 61 h 62"/>
                <a:gd name="T18" fmla="*/ 14 w 42"/>
                <a:gd name="T19" fmla="*/ 57 h 62"/>
                <a:gd name="T20" fmla="*/ 15 w 42"/>
                <a:gd name="T21" fmla="*/ 55 h 62"/>
                <a:gd name="T22" fmla="*/ 40 w 42"/>
                <a:gd name="T23" fmla="*/ 13 h 62"/>
                <a:gd name="T24" fmla="*/ 37 w 42"/>
                <a:gd name="T25" fmla="*/ 1 h 62"/>
                <a:gd name="T26" fmla="*/ 33 w 42"/>
                <a:gd name="T27" fmla="*/ 9 h 62"/>
                <a:gd name="T28" fmla="*/ 9 w 42"/>
                <a:gd name="T29" fmla="*/ 50 h 62"/>
                <a:gd name="T30" fmla="*/ 7 w 42"/>
                <a:gd name="T31" fmla="*/ 52 h 62"/>
                <a:gd name="T32" fmla="*/ 7 w 42"/>
                <a:gd name="T33" fmla="*/ 49 h 62"/>
                <a:gd name="T34" fmla="*/ 31 w 42"/>
                <a:gd name="T35" fmla="*/ 8 h 62"/>
                <a:gd name="T36" fmla="*/ 33 w 42"/>
                <a:gd name="T37" fmla="*/ 7 h 62"/>
                <a:gd name="T38" fmla="*/ 33 w 42"/>
                <a:gd name="T39"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62">
                  <a:moveTo>
                    <a:pt x="37" y="1"/>
                  </a:moveTo>
                  <a:cubicBezTo>
                    <a:pt x="35" y="0"/>
                    <a:pt x="34" y="0"/>
                    <a:pt x="32" y="0"/>
                  </a:cubicBezTo>
                  <a:cubicBezTo>
                    <a:pt x="29" y="0"/>
                    <a:pt x="26" y="1"/>
                    <a:pt x="24" y="4"/>
                  </a:cubicBezTo>
                  <a:cubicBezTo>
                    <a:pt x="0" y="46"/>
                    <a:pt x="0" y="46"/>
                    <a:pt x="0" y="46"/>
                  </a:cubicBezTo>
                  <a:cubicBezTo>
                    <a:pt x="0" y="47"/>
                    <a:pt x="0" y="48"/>
                    <a:pt x="0" y="48"/>
                  </a:cubicBezTo>
                  <a:cubicBezTo>
                    <a:pt x="0" y="58"/>
                    <a:pt x="0" y="58"/>
                    <a:pt x="0" y="58"/>
                  </a:cubicBezTo>
                  <a:cubicBezTo>
                    <a:pt x="0" y="59"/>
                    <a:pt x="1" y="60"/>
                    <a:pt x="2" y="61"/>
                  </a:cubicBezTo>
                  <a:cubicBezTo>
                    <a:pt x="2" y="61"/>
                    <a:pt x="3" y="62"/>
                    <a:pt x="4" y="62"/>
                  </a:cubicBezTo>
                  <a:cubicBezTo>
                    <a:pt x="4" y="62"/>
                    <a:pt x="5" y="61"/>
                    <a:pt x="5" y="61"/>
                  </a:cubicBezTo>
                  <a:cubicBezTo>
                    <a:pt x="14" y="57"/>
                    <a:pt x="14" y="57"/>
                    <a:pt x="14" y="57"/>
                  </a:cubicBezTo>
                  <a:cubicBezTo>
                    <a:pt x="15" y="56"/>
                    <a:pt x="15" y="56"/>
                    <a:pt x="15" y="55"/>
                  </a:cubicBezTo>
                  <a:cubicBezTo>
                    <a:pt x="40" y="13"/>
                    <a:pt x="40" y="13"/>
                    <a:pt x="40" y="13"/>
                  </a:cubicBezTo>
                  <a:cubicBezTo>
                    <a:pt x="42" y="9"/>
                    <a:pt x="41" y="3"/>
                    <a:pt x="37" y="1"/>
                  </a:cubicBezTo>
                  <a:close/>
                  <a:moveTo>
                    <a:pt x="33" y="9"/>
                  </a:moveTo>
                  <a:cubicBezTo>
                    <a:pt x="9" y="50"/>
                    <a:pt x="9" y="50"/>
                    <a:pt x="9" y="50"/>
                  </a:cubicBezTo>
                  <a:cubicBezTo>
                    <a:pt x="7" y="52"/>
                    <a:pt x="7" y="52"/>
                    <a:pt x="7" y="52"/>
                  </a:cubicBezTo>
                  <a:cubicBezTo>
                    <a:pt x="7" y="49"/>
                    <a:pt x="7" y="49"/>
                    <a:pt x="7" y="49"/>
                  </a:cubicBezTo>
                  <a:cubicBezTo>
                    <a:pt x="31" y="8"/>
                    <a:pt x="31" y="8"/>
                    <a:pt x="31" y="8"/>
                  </a:cubicBezTo>
                  <a:cubicBezTo>
                    <a:pt x="31" y="7"/>
                    <a:pt x="32" y="7"/>
                    <a:pt x="33" y="7"/>
                  </a:cubicBezTo>
                  <a:cubicBezTo>
                    <a:pt x="33" y="8"/>
                    <a:pt x="34" y="9"/>
                    <a:pt x="3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32" name="Freeform 25">
              <a:extLst>
                <a:ext uri="{FF2B5EF4-FFF2-40B4-BE49-F238E27FC236}">
                  <a16:creationId xmlns:a16="http://schemas.microsoft.com/office/drawing/2014/main" id="{BA30611D-0664-C78D-8107-2021996178D8}"/>
                </a:ext>
              </a:extLst>
            </p:cNvPr>
            <p:cNvSpPr/>
            <p:nvPr/>
          </p:nvSpPr>
          <p:spPr bwMode="auto">
            <a:xfrm>
              <a:off x="25" y="48"/>
              <a:ext cx="50" cy="15"/>
            </a:xfrm>
            <a:custGeom>
              <a:avLst/>
              <a:gdLst>
                <a:gd name="T0" fmla="*/ 26 w 26"/>
                <a:gd name="T1" fmla="*/ 4 h 8"/>
                <a:gd name="T2" fmla="*/ 23 w 26"/>
                <a:gd name="T3" fmla="*/ 0 h 8"/>
                <a:gd name="T4" fmla="*/ 4 w 26"/>
                <a:gd name="T5" fmla="*/ 0 h 8"/>
                <a:gd name="T6" fmla="*/ 0 w 26"/>
                <a:gd name="T7" fmla="*/ 4 h 8"/>
                <a:gd name="T8" fmla="*/ 4 w 26"/>
                <a:gd name="T9" fmla="*/ 8 h 8"/>
                <a:gd name="T10" fmla="*/ 23 w 26"/>
                <a:gd name="T11" fmla="*/ 8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2"/>
                    <a:pt x="25" y="0"/>
                    <a:pt x="23" y="0"/>
                  </a:cubicBezTo>
                  <a:cubicBezTo>
                    <a:pt x="4" y="0"/>
                    <a:pt x="4" y="0"/>
                    <a:pt x="4" y="0"/>
                  </a:cubicBezTo>
                  <a:cubicBezTo>
                    <a:pt x="2" y="0"/>
                    <a:pt x="0" y="2"/>
                    <a:pt x="0" y="4"/>
                  </a:cubicBezTo>
                  <a:cubicBezTo>
                    <a:pt x="0" y="6"/>
                    <a:pt x="2" y="8"/>
                    <a:pt x="4" y="8"/>
                  </a:cubicBezTo>
                  <a:cubicBezTo>
                    <a:pt x="23" y="8"/>
                    <a:pt x="23" y="8"/>
                    <a:pt x="23" y="8"/>
                  </a:cubicBezTo>
                  <a:cubicBezTo>
                    <a:pt x="25" y="8"/>
                    <a:pt x="26" y="6"/>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33" name="Freeform 26">
              <a:extLst>
                <a:ext uri="{FF2B5EF4-FFF2-40B4-BE49-F238E27FC236}">
                  <a16:creationId xmlns:a16="http://schemas.microsoft.com/office/drawing/2014/main" id="{C0D8E053-C641-4D12-F269-114E663D9569}"/>
                </a:ext>
              </a:extLst>
            </p:cNvPr>
            <p:cNvSpPr/>
            <p:nvPr/>
          </p:nvSpPr>
          <p:spPr bwMode="auto">
            <a:xfrm>
              <a:off x="25" y="76"/>
              <a:ext cx="33" cy="15"/>
            </a:xfrm>
            <a:custGeom>
              <a:avLst/>
              <a:gdLst>
                <a:gd name="T0" fmla="*/ 4 w 17"/>
                <a:gd name="T1" fmla="*/ 0 h 8"/>
                <a:gd name="T2" fmla="*/ 0 w 17"/>
                <a:gd name="T3" fmla="*/ 4 h 8"/>
                <a:gd name="T4" fmla="*/ 4 w 17"/>
                <a:gd name="T5" fmla="*/ 8 h 8"/>
                <a:gd name="T6" fmla="*/ 13 w 17"/>
                <a:gd name="T7" fmla="*/ 8 h 8"/>
                <a:gd name="T8" fmla="*/ 17 w 17"/>
                <a:gd name="T9" fmla="*/ 4 h 8"/>
                <a:gd name="T10" fmla="*/ 13 w 17"/>
                <a:gd name="T11" fmla="*/ 0 h 8"/>
                <a:gd name="T12" fmla="*/ 4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0"/>
                  </a:moveTo>
                  <a:cubicBezTo>
                    <a:pt x="2" y="0"/>
                    <a:pt x="0" y="2"/>
                    <a:pt x="0" y="4"/>
                  </a:cubicBezTo>
                  <a:cubicBezTo>
                    <a:pt x="0" y="6"/>
                    <a:pt x="2" y="8"/>
                    <a:pt x="4" y="8"/>
                  </a:cubicBezTo>
                  <a:cubicBezTo>
                    <a:pt x="13" y="8"/>
                    <a:pt x="13" y="8"/>
                    <a:pt x="13" y="8"/>
                  </a:cubicBezTo>
                  <a:cubicBezTo>
                    <a:pt x="15" y="8"/>
                    <a:pt x="17" y="6"/>
                    <a:pt x="17" y="4"/>
                  </a:cubicBezTo>
                  <a:cubicBezTo>
                    <a:pt x="17" y="2"/>
                    <a:pt x="15" y="0"/>
                    <a:pt x="13"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grpSp>
        <p:nvGrpSpPr>
          <p:cNvPr id="34" name="PA_组合 30">
            <a:extLst>
              <a:ext uri="{FF2B5EF4-FFF2-40B4-BE49-F238E27FC236}">
                <a16:creationId xmlns:a16="http://schemas.microsoft.com/office/drawing/2014/main" id="{F5C38DE6-5168-28CF-5050-87578637BB2B}"/>
              </a:ext>
            </a:extLst>
          </p:cNvPr>
          <p:cNvGrpSpPr/>
          <p:nvPr>
            <p:custDataLst>
              <p:tags r:id="rId16"/>
            </p:custDataLst>
          </p:nvPr>
        </p:nvGrpSpPr>
        <p:grpSpPr>
          <a:xfrm>
            <a:off x="9279166" y="2506652"/>
            <a:ext cx="351367" cy="355709"/>
            <a:chOff x="0" y="0"/>
            <a:chExt cx="166" cy="168"/>
          </a:xfrm>
          <a:solidFill>
            <a:schemeClr val="tx2"/>
          </a:solidFill>
        </p:grpSpPr>
        <p:sp>
          <p:nvSpPr>
            <p:cNvPr id="35" name="Freeform 31">
              <a:extLst>
                <a:ext uri="{FF2B5EF4-FFF2-40B4-BE49-F238E27FC236}">
                  <a16:creationId xmlns:a16="http://schemas.microsoft.com/office/drawing/2014/main" id="{BE4B24F9-9ABE-6589-07FE-AF860EA9E286}"/>
                </a:ext>
              </a:extLst>
            </p:cNvPr>
            <p:cNvSpPr/>
            <p:nvPr/>
          </p:nvSpPr>
          <p:spPr bwMode="auto">
            <a:xfrm>
              <a:off x="0" y="0"/>
              <a:ext cx="166" cy="120"/>
            </a:xfrm>
            <a:custGeom>
              <a:avLst/>
              <a:gdLst>
                <a:gd name="T0" fmla="*/ 67 w 87"/>
                <a:gd name="T1" fmla="*/ 23 h 63"/>
                <a:gd name="T2" fmla="*/ 63 w 87"/>
                <a:gd name="T3" fmla="*/ 24 h 63"/>
                <a:gd name="T4" fmla="*/ 63 w 87"/>
                <a:gd name="T5" fmla="*/ 22 h 63"/>
                <a:gd name="T6" fmla="*/ 41 w 87"/>
                <a:gd name="T7" fmla="*/ 0 h 63"/>
                <a:gd name="T8" fmla="*/ 20 w 87"/>
                <a:gd name="T9" fmla="*/ 18 h 63"/>
                <a:gd name="T10" fmla="*/ 14 w 87"/>
                <a:gd name="T11" fmla="*/ 19 h 63"/>
                <a:gd name="T12" fmla="*/ 14 w 87"/>
                <a:gd name="T13" fmla="*/ 19 h 63"/>
                <a:gd name="T14" fmla="*/ 5 w 87"/>
                <a:gd name="T15" fmla="*/ 32 h 63"/>
                <a:gd name="T16" fmla="*/ 6 w 87"/>
                <a:gd name="T17" fmla="*/ 38 h 63"/>
                <a:gd name="T18" fmla="*/ 0 w 87"/>
                <a:gd name="T19" fmla="*/ 50 h 63"/>
                <a:gd name="T20" fmla="*/ 14 w 87"/>
                <a:gd name="T21" fmla="*/ 63 h 63"/>
                <a:gd name="T22" fmla="*/ 28 w 87"/>
                <a:gd name="T23" fmla="*/ 63 h 63"/>
                <a:gd name="T24" fmla="*/ 32 w 87"/>
                <a:gd name="T25" fmla="*/ 60 h 63"/>
                <a:gd name="T26" fmla="*/ 28 w 87"/>
                <a:gd name="T27" fmla="*/ 56 h 63"/>
                <a:gd name="T28" fmla="*/ 14 w 87"/>
                <a:gd name="T29" fmla="*/ 56 h 63"/>
                <a:gd name="T30" fmla="*/ 8 w 87"/>
                <a:gd name="T31" fmla="*/ 50 h 63"/>
                <a:gd name="T32" fmla="*/ 13 w 87"/>
                <a:gd name="T33" fmla="*/ 43 h 63"/>
                <a:gd name="T34" fmla="*/ 16 w 87"/>
                <a:gd name="T35" fmla="*/ 41 h 63"/>
                <a:gd name="T36" fmla="*/ 15 w 87"/>
                <a:gd name="T37" fmla="*/ 37 h 63"/>
                <a:gd name="T38" fmla="*/ 13 w 87"/>
                <a:gd name="T39" fmla="*/ 32 h 63"/>
                <a:gd name="T40" fmla="*/ 17 w 87"/>
                <a:gd name="T41" fmla="*/ 26 h 63"/>
                <a:gd name="T42" fmla="*/ 17 w 87"/>
                <a:gd name="T43" fmla="*/ 26 h 63"/>
                <a:gd name="T44" fmla="*/ 22 w 87"/>
                <a:gd name="T45" fmla="*/ 27 h 63"/>
                <a:gd name="T46" fmla="*/ 26 w 87"/>
                <a:gd name="T47" fmla="*/ 26 h 63"/>
                <a:gd name="T48" fmla="*/ 28 w 87"/>
                <a:gd name="T49" fmla="*/ 23 h 63"/>
                <a:gd name="T50" fmla="*/ 27 w 87"/>
                <a:gd name="T51" fmla="*/ 22 h 63"/>
                <a:gd name="T52" fmla="*/ 27 w 87"/>
                <a:gd name="T53" fmla="*/ 22 h 63"/>
                <a:gd name="T54" fmla="*/ 41 w 87"/>
                <a:gd name="T55" fmla="*/ 8 h 63"/>
                <a:gd name="T56" fmla="*/ 55 w 87"/>
                <a:gd name="T57" fmla="*/ 22 h 63"/>
                <a:gd name="T58" fmla="*/ 53 w 87"/>
                <a:gd name="T59" fmla="*/ 29 h 63"/>
                <a:gd name="T60" fmla="*/ 54 w 87"/>
                <a:gd name="T61" fmla="*/ 34 h 63"/>
                <a:gd name="T62" fmla="*/ 59 w 87"/>
                <a:gd name="T63" fmla="*/ 34 h 63"/>
                <a:gd name="T64" fmla="*/ 67 w 87"/>
                <a:gd name="T65" fmla="*/ 31 h 63"/>
                <a:gd name="T66" fmla="*/ 79 w 87"/>
                <a:gd name="T67" fmla="*/ 43 h 63"/>
                <a:gd name="T68" fmla="*/ 67 w 87"/>
                <a:gd name="T69" fmla="*/ 56 h 63"/>
                <a:gd name="T70" fmla="*/ 59 w 87"/>
                <a:gd name="T71" fmla="*/ 56 h 63"/>
                <a:gd name="T72" fmla="*/ 55 w 87"/>
                <a:gd name="T73" fmla="*/ 60 h 63"/>
                <a:gd name="T74" fmla="*/ 59 w 87"/>
                <a:gd name="T75" fmla="*/ 63 h 63"/>
                <a:gd name="T76" fmla="*/ 67 w 87"/>
                <a:gd name="T77" fmla="*/ 63 h 63"/>
                <a:gd name="T78" fmla="*/ 87 w 87"/>
                <a:gd name="T79" fmla="*/ 43 h 63"/>
                <a:gd name="T80" fmla="*/ 67 w 87"/>
                <a:gd name="T81"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62">
                  <a:moveTo>
                    <a:pt x="67" y="23"/>
                  </a:moveTo>
                  <a:cubicBezTo>
                    <a:pt x="65" y="23"/>
                    <a:pt x="64" y="24"/>
                    <a:pt x="63" y="24"/>
                  </a:cubicBezTo>
                  <a:cubicBezTo>
                    <a:pt x="63" y="23"/>
                    <a:pt x="63" y="23"/>
                    <a:pt x="63" y="22"/>
                  </a:cubicBezTo>
                  <a:cubicBezTo>
                    <a:pt x="63" y="10"/>
                    <a:pt x="53" y="0"/>
                    <a:pt x="41" y="0"/>
                  </a:cubicBezTo>
                  <a:cubicBezTo>
                    <a:pt x="31" y="0"/>
                    <a:pt x="22" y="8"/>
                    <a:pt x="20" y="18"/>
                  </a:cubicBezTo>
                  <a:cubicBezTo>
                    <a:pt x="18" y="18"/>
                    <a:pt x="16" y="18"/>
                    <a:pt x="14" y="19"/>
                  </a:cubicBezTo>
                  <a:cubicBezTo>
                    <a:pt x="14" y="19"/>
                    <a:pt x="14" y="19"/>
                    <a:pt x="14" y="19"/>
                  </a:cubicBezTo>
                  <a:cubicBezTo>
                    <a:pt x="9" y="21"/>
                    <a:pt x="5" y="26"/>
                    <a:pt x="5" y="32"/>
                  </a:cubicBezTo>
                  <a:cubicBezTo>
                    <a:pt x="5" y="34"/>
                    <a:pt x="6" y="36"/>
                    <a:pt x="6" y="38"/>
                  </a:cubicBezTo>
                  <a:cubicBezTo>
                    <a:pt x="3" y="41"/>
                    <a:pt x="0" y="45"/>
                    <a:pt x="0" y="50"/>
                  </a:cubicBezTo>
                  <a:cubicBezTo>
                    <a:pt x="0" y="57"/>
                    <a:pt x="6" y="63"/>
                    <a:pt x="14" y="63"/>
                  </a:cubicBezTo>
                  <a:cubicBezTo>
                    <a:pt x="28" y="63"/>
                    <a:pt x="28" y="63"/>
                    <a:pt x="28" y="63"/>
                  </a:cubicBezTo>
                  <a:cubicBezTo>
                    <a:pt x="30" y="63"/>
                    <a:pt x="32" y="62"/>
                    <a:pt x="32" y="60"/>
                  </a:cubicBezTo>
                  <a:cubicBezTo>
                    <a:pt x="32" y="58"/>
                    <a:pt x="30" y="56"/>
                    <a:pt x="28" y="56"/>
                  </a:cubicBezTo>
                  <a:cubicBezTo>
                    <a:pt x="14" y="56"/>
                    <a:pt x="14" y="56"/>
                    <a:pt x="14" y="56"/>
                  </a:cubicBezTo>
                  <a:cubicBezTo>
                    <a:pt x="10" y="56"/>
                    <a:pt x="8" y="53"/>
                    <a:pt x="8" y="50"/>
                  </a:cubicBezTo>
                  <a:cubicBezTo>
                    <a:pt x="8" y="47"/>
                    <a:pt x="10" y="44"/>
                    <a:pt x="13" y="43"/>
                  </a:cubicBezTo>
                  <a:cubicBezTo>
                    <a:pt x="15" y="43"/>
                    <a:pt x="16" y="42"/>
                    <a:pt x="16" y="41"/>
                  </a:cubicBezTo>
                  <a:cubicBezTo>
                    <a:pt x="17" y="39"/>
                    <a:pt x="16" y="38"/>
                    <a:pt x="15" y="37"/>
                  </a:cubicBezTo>
                  <a:cubicBezTo>
                    <a:pt x="13" y="36"/>
                    <a:pt x="13" y="34"/>
                    <a:pt x="13" y="32"/>
                  </a:cubicBezTo>
                  <a:cubicBezTo>
                    <a:pt x="13" y="29"/>
                    <a:pt x="14" y="27"/>
                    <a:pt x="17" y="26"/>
                  </a:cubicBezTo>
                  <a:cubicBezTo>
                    <a:pt x="17" y="26"/>
                    <a:pt x="17" y="26"/>
                    <a:pt x="17" y="26"/>
                  </a:cubicBezTo>
                  <a:cubicBezTo>
                    <a:pt x="18" y="25"/>
                    <a:pt x="20" y="26"/>
                    <a:pt x="22" y="27"/>
                  </a:cubicBezTo>
                  <a:cubicBezTo>
                    <a:pt x="23" y="27"/>
                    <a:pt x="25" y="27"/>
                    <a:pt x="26" y="26"/>
                  </a:cubicBezTo>
                  <a:cubicBezTo>
                    <a:pt x="27" y="26"/>
                    <a:pt x="28" y="24"/>
                    <a:pt x="28" y="23"/>
                  </a:cubicBezTo>
                  <a:cubicBezTo>
                    <a:pt x="27" y="23"/>
                    <a:pt x="27" y="22"/>
                    <a:pt x="27" y="22"/>
                  </a:cubicBezTo>
                  <a:cubicBezTo>
                    <a:pt x="27" y="22"/>
                    <a:pt x="27" y="22"/>
                    <a:pt x="27" y="22"/>
                  </a:cubicBezTo>
                  <a:cubicBezTo>
                    <a:pt x="27" y="14"/>
                    <a:pt x="34" y="8"/>
                    <a:pt x="41" y="8"/>
                  </a:cubicBezTo>
                  <a:cubicBezTo>
                    <a:pt x="49" y="8"/>
                    <a:pt x="55" y="14"/>
                    <a:pt x="55" y="22"/>
                  </a:cubicBezTo>
                  <a:cubicBezTo>
                    <a:pt x="55" y="24"/>
                    <a:pt x="55" y="27"/>
                    <a:pt x="53" y="29"/>
                  </a:cubicBezTo>
                  <a:cubicBezTo>
                    <a:pt x="52" y="31"/>
                    <a:pt x="53" y="33"/>
                    <a:pt x="54" y="34"/>
                  </a:cubicBezTo>
                  <a:cubicBezTo>
                    <a:pt x="55" y="35"/>
                    <a:pt x="57" y="35"/>
                    <a:pt x="59" y="34"/>
                  </a:cubicBezTo>
                  <a:cubicBezTo>
                    <a:pt x="60" y="33"/>
                    <a:pt x="63" y="31"/>
                    <a:pt x="67" y="31"/>
                  </a:cubicBezTo>
                  <a:cubicBezTo>
                    <a:pt x="74" y="31"/>
                    <a:pt x="79" y="37"/>
                    <a:pt x="79" y="43"/>
                  </a:cubicBezTo>
                  <a:cubicBezTo>
                    <a:pt x="79" y="50"/>
                    <a:pt x="74" y="56"/>
                    <a:pt x="67" y="56"/>
                  </a:cubicBezTo>
                  <a:cubicBezTo>
                    <a:pt x="59" y="56"/>
                    <a:pt x="59" y="56"/>
                    <a:pt x="59" y="56"/>
                  </a:cubicBezTo>
                  <a:cubicBezTo>
                    <a:pt x="56" y="56"/>
                    <a:pt x="55" y="58"/>
                    <a:pt x="55" y="60"/>
                  </a:cubicBezTo>
                  <a:cubicBezTo>
                    <a:pt x="55" y="62"/>
                    <a:pt x="56" y="63"/>
                    <a:pt x="59" y="63"/>
                  </a:cubicBezTo>
                  <a:cubicBezTo>
                    <a:pt x="67" y="63"/>
                    <a:pt x="67" y="63"/>
                    <a:pt x="67" y="63"/>
                  </a:cubicBezTo>
                  <a:cubicBezTo>
                    <a:pt x="78" y="63"/>
                    <a:pt x="87" y="54"/>
                    <a:pt x="87" y="43"/>
                  </a:cubicBezTo>
                  <a:cubicBezTo>
                    <a:pt x="87" y="32"/>
                    <a:pt x="78" y="23"/>
                    <a:pt x="6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36" name="Freeform 32">
              <a:extLst>
                <a:ext uri="{FF2B5EF4-FFF2-40B4-BE49-F238E27FC236}">
                  <a16:creationId xmlns:a16="http://schemas.microsoft.com/office/drawing/2014/main" id="{86CDDBF7-D9CC-AE0B-BDB2-B50114DAF45C}"/>
                </a:ext>
              </a:extLst>
            </p:cNvPr>
            <p:cNvSpPr/>
            <p:nvPr/>
          </p:nvSpPr>
          <p:spPr bwMode="auto">
            <a:xfrm>
              <a:off x="51" y="69"/>
              <a:ext cx="63" cy="99"/>
            </a:xfrm>
            <a:custGeom>
              <a:avLst/>
              <a:gdLst>
                <a:gd name="T0" fmla="*/ 27 w 33"/>
                <a:gd name="T1" fmla="*/ 33 h 52"/>
                <a:gd name="T2" fmla="*/ 20 w 33"/>
                <a:gd name="T3" fmla="*/ 39 h 52"/>
                <a:gd name="T4" fmla="*/ 20 w 33"/>
                <a:gd name="T5" fmla="*/ 3 h 52"/>
                <a:gd name="T6" fmla="*/ 16 w 33"/>
                <a:gd name="T7" fmla="*/ 0 h 52"/>
                <a:gd name="T8" fmla="*/ 13 w 33"/>
                <a:gd name="T9" fmla="*/ 3 h 52"/>
                <a:gd name="T10" fmla="*/ 13 w 33"/>
                <a:gd name="T11" fmla="*/ 39 h 52"/>
                <a:gd name="T12" fmla="*/ 6 w 33"/>
                <a:gd name="T13" fmla="*/ 33 h 52"/>
                <a:gd name="T14" fmla="*/ 1 w 33"/>
                <a:gd name="T15" fmla="*/ 33 h 52"/>
                <a:gd name="T16" fmla="*/ 1 w 33"/>
                <a:gd name="T17" fmla="*/ 38 h 52"/>
                <a:gd name="T18" fmla="*/ 14 w 33"/>
                <a:gd name="T19" fmla="*/ 51 h 52"/>
                <a:gd name="T20" fmla="*/ 16 w 33"/>
                <a:gd name="T21" fmla="*/ 52 h 52"/>
                <a:gd name="T22" fmla="*/ 19 w 33"/>
                <a:gd name="T23" fmla="*/ 51 h 52"/>
                <a:gd name="T24" fmla="*/ 32 w 33"/>
                <a:gd name="T25" fmla="*/ 38 h 52"/>
                <a:gd name="T26" fmla="*/ 32 w 33"/>
                <a:gd name="T27" fmla="*/ 33 h 52"/>
                <a:gd name="T28" fmla="*/ 27 w 33"/>
                <a:gd name="T2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2">
                  <a:moveTo>
                    <a:pt x="27" y="33"/>
                  </a:moveTo>
                  <a:cubicBezTo>
                    <a:pt x="20" y="39"/>
                    <a:pt x="20" y="39"/>
                    <a:pt x="20" y="39"/>
                  </a:cubicBezTo>
                  <a:cubicBezTo>
                    <a:pt x="20" y="3"/>
                    <a:pt x="20" y="3"/>
                    <a:pt x="20" y="3"/>
                  </a:cubicBezTo>
                  <a:cubicBezTo>
                    <a:pt x="20" y="1"/>
                    <a:pt x="19" y="0"/>
                    <a:pt x="16" y="0"/>
                  </a:cubicBezTo>
                  <a:cubicBezTo>
                    <a:pt x="14" y="0"/>
                    <a:pt x="13" y="1"/>
                    <a:pt x="13" y="3"/>
                  </a:cubicBezTo>
                  <a:cubicBezTo>
                    <a:pt x="13" y="39"/>
                    <a:pt x="13" y="39"/>
                    <a:pt x="13" y="39"/>
                  </a:cubicBezTo>
                  <a:cubicBezTo>
                    <a:pt x="6" y="33"/>
                    <a:pt x="6" y="33"/>
                    <a:pt x="6" y="33"/>
                  </a:cubicBezTo>
                  <a:cubicBezTo>
                    <a:pt x="5" y="32"/>
                    <a:pt x="2" y="32"/>
                    <a:pt x="1" y="33"/>
                  </a:cubicBezTo>
                  <a:cubicBezTo>
                    <a:pt x="0" y="34"/>
                    <a:pt x="0" y="37"/>
                    <a:pt x="1" y="38"/>
                  </a:cubicBezTo>
                  <a:cubicBezTo>
                    <a:pt x="14" y="51"/>
                    <a:pt x="14" y="51"/>
                    <a:pt x="14" y="51"/>
                  </a:cubicBezTo>
                  <a:cubicBezTo>
                    <a:pt x="15" y="52"/>
                    <a:pt x="15" y="52"/>
                    <a:pt x="16" y="52"/>
                  </a:cubicBezTo>
                  <a:cubicBezTo>
                    <a:pt x="17" y="52"/>
                    <a:pt x="18" y="52"/>
                    <a:pt x="19" y="51"/>
                  </a:cubicBezTo>
                  <a:cubicBezTo>
                    <a:pt x="32" y="38"/>
                    <a:pt x="32" y="38"/>
                    <a:pt x="32" y="38"/>
                  </a:cubicBezTo>
                  <a:cubicBezTo>
                    <a:pt x="33" y="37"/>
                    <a:pt x="33" y="34"/>
                    <a:pt x="32" y="33"/>
                  </a:cubicBezTo>
                  <a:cubicBezTo>
                    <a:pt x="30" y="32"/>
                    <a:pt x="28"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grpSp>
        <p:nvGrpSpPr>
          <p:cNvPr id="41" name="PA_组合 27">
            <a:extLst>
              <a:ext uri="{FF2B5EF4-FFF2-40B4-BE49-F238E27FC236}">
                <a16:creationId xmlns:a16="http://schemas.microsoft.com/office/drawing/2014/main" id="{200A706A-FB39-1B0E-0960-1F8FC038C435}"/>
              </a:ext>
            </a:extLst>
          </p:cNvPr>
          <p:cNvGrpSpPr/>
          <p:nvPr>
            <p:custDataLst>
              <p:tags r:id="rId17"/>
            </p:custDataLst>
          </p:nvPr>
        </p:nvGrpSpPr>
        <p:grpSpPr>
          <a:xfrm>
            <a:off x="9863784" y="3596805"/>
            <a:ext cx="492357" cy="495455"/>
            <a:chOff x="0" y="0"/>
            <a:chExt cx="167" cy="168"/>
          </a:xfrm>
          <a:solidFill>
            <a:schemeClr val="tx2"/>
          </a:solidFill>
        </p:grpSpPr>
        <p:sp>
          <p:nvSpPr>
            <p:cNvPr id="42" name="Freeform 28">
              <a:extLst>
                <a:ext uri="{FF2B5EF4-FFF2-40B4-BE49-F238E27FC236}">
                  <a16:creationId xmlns:a16="http://schemas.microsoft.com/office/drawing/2014/main" id="{45F5693D-B532-A8AF-EB15-9802FFFBD085}"/>
                </a:ext>
              </a:extLst>
            </p:cNvPr>
            <p:cNvSpPr>
              <a:spLocks noEditPoints="1"/>
            </p:cNvSpPr>
            <p:nvPr/>
          </p:nvSpPr>
          <p:spPr bwMode="auto">
            <a:xfrm>
              <a:off x="0" y="0"/>
              <a:ext cx="167" cy="168"/>
            </a:xfrm>
            <a:custGeom>
              <a:avLst/>
              <a:gdLst>
                <a:gd name="T0" fmla="*/ 84 w 87"/>
                <a:gd name="T1" fmla="*/ 34 h 88"/>
                <a:gd name="T2" fmla="*/ 76 w 87"/>
                <a:gd name="T3" fmla="*/ 28 h 88"/>
                <a:gd name="T4" fmla="*/ 79 w 87"/>
                <a:gd name="T5" fmla="*/ 18 h 88"/>
                <a:gd name="T6" fmla="*/ 66 w 87"/>
                <a:gd name="T7" fmla="*/ 8 h 88"/>
                <a:gd name="T8" fmla="*/ 56 w 87"/>
                <a:gd name="T9" fmla="*/ 10 h 88"/>
                <a:gd name="T10" fmla="*/ 50 w 87"/>
                <a:gd name="T11" fmla="*/ 0 h 88"/>
                <a:gd name="T12" fmla="*/ 34 w 87"/>
                <a:gd name="T13" fmla="*/ 3 h 88"/>
                <a:gd name="T14" fmla="*/ 28 w 87"/>
                <a:gd name="T15" fmla="*/ 11 h 88"/>
                <a:gd name="T16" fmla="*/ 18 w 87"/>
                <a:gd name="T17" fmla="*/ 8 h 88"/>
                <a:gd name="T18" fmla="*/ 8 w 87"/>
                <a:gd name="T19" fmla="*/ 22 h 88"/>
                <a:gd name="T20" fmla="*/ 9 w 87"/>
                <a:gd name="T21" fmla="*/ 32 h 88"/>
                <a:gd name="T22" fmla="*/ 0 w 87"/>
                <a:gd name="T23" fmla="*/ 37 h 88"/>
                <a:gd name="T24" fmla="*/ 0 w 87"/>
                <a:gd name="T25" fmla="*/ 50 h 88"/>
                <a:gd name="T26" fmla="*/ 9 w 87"/>
                <a:gd name="T27" fmla="*/ 56 h 88"/>
                <a:gd name="T28" fmla="*/ 8 w 87"/>
                <a:gd name="T29" fmla="*/ 66 h 88"/>
                <a:gd name="T30" fmla="*/ 18 w 87"/>
                <a:gd name="T31" fmla="*/ 79 h 88"/>
                <a:gd name="T32" fmla="*/ 28 w 87"/>
                <a:gd name="T33" fmla="*/ 76 h 88"/>
                <a:gd name="T34" fmla="*/ 34 w 87"/>
                <a:gd name="T35" fmla="*/ 85 h 88"/>
                <a:gd name="T36" fmla="*/ 43 w 87"/>
                <a:gd name="T37" fmla="*/ 88 h 88"/>
                <a:gd name="T38" fmla="*/ 53 w 87"/>
                <a:gd name="T39" fmla="*/ 85 h 88"/>
                <a:gd name="T40" fmla="*/ 59 w 87"/>
                <a:gd name="T41" fmla="*/ 76 h 88"/>
                <a:gd name="T42" fmla="*/ 69 w 87"/>
                <a:gd name="T43" fmla="*/ 79 h 88"/>
                <a:gd name="T44" fmla="*/ 79 w 87"/>
                <a:gd name="T45" fmla="*/ 66 h 88"/>
                <a:gd name="T46" fmla="*/ 77 w 87"/>
                <a:gd name="T47" fmla="*/ 56 h 88"/>
                <a:gd name="T48" fmla="*/ 87 w 87"/>
                <a:gd name="T49" fmla="*/ 50 h 88"/>
                <a:gd name="T50" fmla="*/ 87 w 87"/>
                <a:gd name="T51" fmla="*/ 37 h 88"/>
                <a:gd name="T52" fmla="*/ 73 w 87"/>
                <a:gd name="T53" fmla="*/ 49 h 88"/>
                <a:gd name="T54" fmla="*/ 69 w 87"/>
                <a:gd name="T55" fmla="*/ 57 h 88"/>
                <a:gd name="T56" fmla="*/ 71 w 87"/>
                <a:gd name="T57" fmla="*/ 67 h 88"/>
                <a:gd name="T58" fmla="*/ 61 w 87"/>
                <a:gd name="T59" fmla="*/ 69 h 88"/>
                <a:gd name="T60" fmla="*/ 52 w 87"/>
                <a:gd name="T61" fmla="*/ 71 h 88"/>
                <a:gd name="T62" fmla="*/ 47 w 87"/>
                <a:gd name="T63" fmla="*/ 80 h 88"/>
                <a:gd name="T64" fmla="*/ 38 w 87"/>
                <a:gd name="T65" fmla="*/ 74 h 88"/>
                <a:gd name="T66" fmla="*/ 30 w 87"/>
                <a:gd name="T67" fmla="*/ 69 h 88"/>
                <a:gd name="T68" fmla="*/ 20 w 87"/>
                <a:gd name="T69" fmla="*/ 72 h 88"/>
                <a:gd name="T70" fmla="*/ 18 w 87"/>
                <a:gd name="T71" fmla="*/ 61 h 88"/>
                <a:gd name="T72" fmla="*/ 16 w 87"/>
                <a:gd name="T73" fmla="*/ 52 h 88"/>
                <a:gd name="T74" fmla="*/ 7 w 87"/>
                <a:gd name="T75" fmla="*/ 47 h 88"/>
                <a:gd name="T76" fmla="*/ 7 w 87"/>
                <a:gd name="T77" fmla="*/ 40 h 88"/>
                <a:gd name="T78" fmla="*/ 16 w 87"/>
                <a:gd name="T79" fmla="*/ 36 h 88"/>
                <a:gd name="T80" fmla="*/ 18 w 87"/>
                <a:gd name="T81" fmla="*/ 27 h 88"/>
                <a:gd name="T82" fmla="*/ 20 w 87"/>
                <a:gd name="T83" fmla="*/ 16 h 88"/>
                <a:gd name="T84" fmla="*/ 30 w 87"/>
                <a:gd name="T85" fmla="*/ 19 h 88"/>
                <a:gd name="T86" fmla="*/ 38 w 87"/>
                <a:gd name="T87" fmla="*/ 14 h 88"/>
                <a:gd name="T88" fmla="*/ 47 w 87"/>
                <a:gd name="T89" fmla="*/ 8 h 88"/>
                <a:gd name="T90" fmla="*/ 52 w 87"/>
                <a:gd name="T91" fmla="*/ 16 h 88"/>
                <a:gd name="T92" fmla="*/ 61 w 87"/>
                <a:gd name="T93" fmla="*/ 19 h 88"/>
                <a:gd name="T94" fmla="*/ 71 w 87"/>
                <a:gd name="T95" fmla="*/ 21 h 88"/>
                <a:gd name="T96" fmla="*/ 69 w 87"/>
                <a:gd name="T97" fmla="*/ 30 h 88"/>
                <a:gd name="T98" fmla="*/ 73 w 87"/>
                <a:gd name="T99" fmla="*/ 38 h 88"/>
                <a:gd name="T100" fmla="*/ 80 w 87"/>
                <a:gd name="T101"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 h="88">
                  <a:moveTo>
                    <a:pt x="87" y="37"/>
                  </a:moveTo>
                  <a:cubicBezTo>
                    <a:pt x="87" y="36"/>
                    <a:pt x="86" y="35"/>
                    <a:pt x="84" y="34"/>
                  </a:cubicBezTo>
                  <a:cubicBezTo>
                    <a:pt x="77" y="32"/>
                    <a:pt x="77" y="32"/>
                    <a:pt x="77" y="32"/>
                  </a:cubicBezTo>
                  <a:cubicBezTo>
                    <a:pt x="77" y="31"/>
                    <a:pt x="77" y="29"/>
                    <a:pt x="76" y="28"/>
                  </a:cubicBezTo>
                  <a:cubicBezTo>
                    <a:pt x="79" y="22"/>
                    <a:pt x="79" y="22"/>
                    <a:pt x="79" y="22"/>
                  </a:cubicBezTo>
                  <a:cubicBezTo>
                    <a:pt x="80" y="20"/>
                    <a:pt x="80" y="19"/>
                    <a:pt x="79" y="18"/>
                  </a:cubicBezTo>
                  <a:cubicBezTo>
                    <a:pt x="76" y="14"/>
                    <a:pt x="73" y="11"/>
                    <a:pt x="69" y="8"/>
                  </a:cubicBezTo>
                  <a:cubicBezTo>
                    <a:pt x="68" y="8"/>
                    <a:pt x="67" y="7"/>
                    <a:pt x="66" y="8"/>
                  </a:cubicBezTo>
                  <a:cubicBezTo>
                    <a:pt x="59" y="11"/>
                    <a:pt x="59" y="11"/>
                    <a:pt x="59" y="11"/>
                  </a:cubicBezTo>
                  <a:cubicBezTo>
                    <a:pt x="58" y="11"/>
                    <a:pt x="57" y="10"/>
                    <a:pt x="56" y="10"/>
                  </a:cubicBezTo>
                  <a:cubicBezTo>
                    <a:pt x="53" y="3"/>
                    <a:pt x="53" y="3"/>
                    <a:pt x="53" y="3"/>
                  </a:cubicBezTo>
                  <a:cubicBezTo>
                    <a:pt x="53" y="2"/>
                    <a:pt x="52" y="1"/>
                    <a:pt x="50" y="0"/>
                  </a:cubicBezTo>
                  <a:cubicBezTo>
                    <a:pt x="45" y="0"/>
                    <a:pt x="42" y="0"/>
                    <a:pt x="37" y="0"/>
                  </a:cubicBezTo>
                  <a:cubicBezTo>
                    <a:pt x="35" y="1"/>
                    <a:pt x="34" y="2"/>
                    <a:pt x="34" y="3"/>
                  </a:cubicBezTo>
                  <a:cubicBezTo>
                    <a:pt x="31" y="10"/>
                    <a:pt x="31" y="10"/>
                    <a:pt x="31" y="10"/>
                  </a:cubicBezTo>
                  <a:cubicBezTo>
                    <a:pt x="30" y="10"/>
                    <a:pt x="29" y="11"/>
                    <a:pt x="28" y="11"/>
                  </a:cubicBezTo>
                  <a:cubicBezTo>
                    <a:pt x="21" y="8"/>
                    <a:pt x="21" y="8"/>
                    <a:pt x="21" y="8"/>
                  </a:cubicBezTo>
                  <a:cubicBezTo>
                    <a:pt x="20" y="7"/>
                    <a:pt x="19" y="8"/>
                    <a:pt x="18" y="8"/>
                  </a:cubicBezTo>
                  <a:cubicBezTo>
                    <a:pt x="14" y="11"/>
                    <a:pt x="11" y="14"/>
                    <a:pt x="8" y="18"/>
                  </a:cubicBezTo>
                  <a:cubicBezTo>
                    <a:pt x="7" y="19"/>
                    <a:pt x="7" y="20"/>
                    <a:pt x="8" y="22"/>
                  </a:cubicBezTo>
                  <a:cubicBezTo>
                    <a:pt x="11" y="28"/>
                    <a:pt x="11" y="28"/>
                    <a:pt x="11" y="28"/>
                  </a:cubicBezTo>
                  <a:cubicBezTo>
                    <a:pt x="10" y="29"/>
                    <a:pt x="10" y="31"/>
                    <a:pt x="9" y="32"/>
                  </a:cubicBezTo>
                  <a:cubicBezTo>
                    <a:pt x="3" y="34"/>
                    <a:pt x="3" y="34"/>
                    <a:pt x="3" y="34"/>
                  </a:cubicBezTo>
                  <a:cubicBezTo>
                    <a:pt x="1" y="35"/>
                    <a:pt x="0" y="36"/>
                    <a:pt x="0" y="37"/>
                  </a:cubicBezTo>
                  <a:cubicBezTo>
                    <a:pt x="0" y="40"/>
                    <a:pt x="0" y="42"/>
                    <a:pt x="0" y="44"/>
                  </a:cubicBezTo>
                  <a:cubicBezTo>
                    <a:pt x="0" y="46"/>
                    <a:pt x="0" y="48"/>
                    <a:pt x="0" y="50"/>
                  </a:cubicBezTo>
                  <a:cubicBezTo>
                    <a:pt x="0" y="52"/>
                    <a:pt x="1" y="53"/>
                    <a:pt x="3" y="53"/>
                  </a:cubicBezTo>
                  <a:cubicBezTo>
                    <a:pt x="9" y="56"/>
                    <a:pt x="9" y="56"/>
                    <a:pt x="9" y="56"/>
                  </a:cubicBezTo>
                  <a:cubicBezTo>
                    <a:pt x="10" y="57"/>
                    <a:pt x="10" y="58"/>
                    <a:pt x="11" y="59"/>
                  </a:cubicBezTo>
                  <a:cubicBezTo>
                    <a:pt x="8" y="66"/>
                    <a:pt x="8" y="66"/>
                    <a:pt x="8" y="66"/>
                  </a:cubicBezTo>
                  <a:cubicBezTo>
                    <a:pt x="7" y="67"/>
                    <a:pt x="7" y="69"/>
                    <a:pt x="8" y="70"/>
                  </a:cubicBezTo>
                  <a:cubicBezTo>
                    <a:pt x="11" y="73"/>
                    <a:pt x="14" y="77"/>
                    <a:pt x="18" y="79"/>
                  </a:cubicBezTo>
                  <a:cubicBezTo>
                    <a:pt x="19" y="80"/>
                    <a:pt x="20" y="80"/>
                    <a:pt x="21" y="80"/>
                  </a:cubicBezTo>
                  <a:cubicBezTo>
                    <a:pt x="28" y="76"/>
                    <a:pt x="28" y="76"/>
                    <a:pt x="28" y="76"/>
                  </a:cubicBezTo>
                  <a:cubicBezTo>
                    <a:pt x="29" y="77"/>
                    <a:pt x="30" y="77"/>
                    <a:pt x="31" y="78"/>
                  </a:cubicBezTo>
                  <a:cubicBezTo>
                    <a:pt x="34" y="85"/>
                    <a:pt x="34" y="85"/>
                    <a:pt x="34" y="85"/>
                  </a:cubicBezTo>
                  <a:cubicBezTo>
                    <a:pt x="34" y="86"/>
                    <a:pt x="35" y="87"/>
                    <a:pt x="37" y="87"/>
                  </a:cubicBezTo>
                  <a:cubicBezTo>
                    <a:pt x="39" y="88"/>
                    <a:pt x="41" y="88"/>
                    <a:pt x="43" y="88"/>
                  </a:cubicBezTo>
                  <a:cubicBezTo>
                    <a:pt x="46" y="88"/>
                    <a:pt x="48" y="88"/>
                    <a:pt x="50" y="87"/>
                  </a:cubicBezTo>
                  <a:cubicBezTo>
                    <a:pt x="52" y="87"/>
                    <a:pt x="53" y="86"/>
                    <a:pt x="53" y="85"/>
                  </a:cubicBezTo>
                  <a:cubicBezTo>
                    <a:pt x="56" y="78"/>
                    <a:pt x="56" y="78"/>
                    <a:pt x="56" y="78"/>
                  </a:cubicBezTo>
                  <a:cubicBezTo>
                    <a:pt x="57" y="77"/>
                    <a:pt x="58" y="77"/>
                    <a:pt x="59" y="76"/>
                  </a:cubicBezTo>
                  <a:cubicBezTo>
                    <a:pt x="66" y="80"/>
                    <a:pt x="66" y="80"/>
                    <a:pt x="66" y="80"/>
                  </a:cubicBezTo>
                  <a:cubicBezTo>
                    <a:pt x="67" y="80"/>
                    <a:pt x="68" y="80"/>
                    <a:pt x="69" y="79"/>
                  </a:cubicBezTo>
                  <a:cubicBezTo>
                    <a:pt x="73" y="77"/>
                    <a:pt x="76" y="73"/>
                    <a:pt x="79" y="70"/>
                  </a:cubicBezTo>
                  <a:cubicBezTo>
                    <a:pt x="80" y="69"/>
                    <a:pt x="80" y="67"/>
                    <a:pt x="79" y="66"/>
                  </a:cubicBezTo>
                  <a:cubicBezTo>
                    <a:pt x="76" y="59"/>
                    <a:pt x="76" y="59"/>
                    <a:pt x="76" y="59"/>
                  </a:cubicBezTo>
                  <a:cubicBezTo>
                    <a:pt x="77" y="58"/>
                    <a:pt x="77" y="57"/>
                    <a:pt x="77" y="56"/>
                  </a:cubicBezTo>
                  <a:cubicBezTo>
                    <a:pt x="84" y="53"/>
                    <a:pt x="84" y="53"/>
                    <a:pt x="84" y="53"/>
                  </a:cubicBezTo>
                  <a:cubicBezTo>
                    <a:pt x="86" y="53"/>
                    <a:pt x="87" y="52"/>
                    <a:pt x="87" y="50"/>
                  </a:cubicBezTo>
                  <a:cubicBezTo>
                    <a:pt x="87" y="48"/>
                    <a:pt x="87" y="46"/>
                    <a:pt x="87" y="44"/>
                  </a:cubicBezTo>
                  <a:cubicBezTo>
                    <a:pt x="87" y="42"/>
                    <a:pt x="87" y="40"/>
                    <a:pt x="87" y="37"/>
                  </a:cubicBezTo>
                  <a:close/>
                  <a:moveTo>
                    <a:pt x="80" y="47"/>
                  </a:moveTo>
                  <a:cubicBezTo>
                    <a:pt x="73" y="49"/>
                    <a:pt x="73" y="49"/>
                    <a:pt x="73" y="49"/>
                  </a:cubicBezTo>
                  <a:cubicBezTo>
                    <a:pt x="72" y="50"/>
                    <a:pt x="71" y="51"/>
                    <a:pt x="71" y="52"/>
                  </a:cubicBezTo>
                  <a:cubicBezTo>
                    <a:pt x="70" y="54"/>
                    <a:pt x="70" y="56"/>
                    <a:pt x="69" y="57"/>
                  </a:cubicBezTo>
                  <a:cubicBezTo>
                    <a:pt x="68" y="58"/>
                    <a:pt x="68" y="60"/>
                    <a:pt x="68" y="61"/>
                  </a:cubicBezTo>
                  <a:cubicBezTo>
                    <a:pt x="71" y="67"/>
                    <a:pt x="71" y="67"/>
                    <a:pt x="71" y="67"/>
                  </a:cubicBezTo>
                  <a:cubicBezTo>
                    <a:pt x="70" y="69"/>
                    <a:pt x="68" y="70"/>
                    <a:pt x="67" y="72"/>
                  </a:cubicBezTo>
                  <a:cubicBezTo>
                    <a:pt x="61" y="69"/>
                    <a:pt x="61" y="69"/>
                    <a:pt x="61" y="69"/>
                  </a:cubicBezTo>
                  <a:cubicBezTo>
                    <a:pt x="59" y="68"/>
                    <a:pt x="58" y="68"/>
                    <a:pt x="57" y="69"/>
                  </a:cubicBezTo>
                  <a:cubicBezTo>
                    <a:pt x="55" y="70"/>
                    <a:pt x="54" y="71"/>
                    <a:pt x="52" y="71"/>
                  </a:cubicBezTo>
                  <a:cubicBezTo>
                    <a:pt x="50" y="71"/>
                    <a:pt x="50" y="72"/>
                    <a:pt x="49" y="74"/>
                  </a:cubicBezTo>
                  <a:cubicBezTo>
                    <a:pt x="47" y="80"/>
                    <a:pt x="47" y="80"/>
                    <a:pt x="47" y="80"/>
                  </a:cubicBezTo>
                  <a:cubicBezTo>
                    <a:pt x="44" y="80"/>
                    <a:pt x="43" y="80"/>
                    <a:pt x="40" y="80"/>
                  </a:cubicBezTo>
                  <a:cubicBezTo>
                    <a:pt x="38" y="74"/>
                    <a:pt x="38" y="74"/>
                    <a:pt x="38" y="74"/>
                  </a:cubicBezTo>
                  <a:cubicBezTo>
                    <a:pt x="37" y="72"/>
                    <a:pt x="37" y="71"/>
                    <a:pt x="35" y="71"/>
                  </a:cubicBezTo>
                  <a:cubicBezTo>
                    <a:pt x="33" y="71"/>
                    <a:pt x="32" y="70"/>
                    <a:pt x="30" y="69"/>
                  </a:cubicBezTo>
                  <a:cubicBezTo>
                    <a:pt x="29" y="68"/>
                    <a:pt x="28" y="68"/>
                    <a:pt x="26" y="69"/>
                  </a:cubicBezTo>
                  <a:cubicBezTo>
                    <a:pt x="20" y="72"/>
                    <a:pt x="20" y="72"/>
                    <a:pt x="20" y="72"/>
                  </a:cubicBezTo>
                  <a:cubicBezTo>
                    <a:pt x="19" y="70"/>
                    <a:pt x="17" y="69"/>
                    <a:pt x="16" y="67"/>
                  </a:cubicBezTo>
                  <a:cubicBezTo>
                    <a:pt x="18" y="61"/>
                    <a:pt x="18" y="61"/>
                    <a:pt x="18" y="61"/>
                  </a:cubicBezTo>
                  <a:cubicBezTo>
                    <a:pt x="19" y="60"/>
                    <a:pt x="19" y="58"/>
                    <a:pt x="18" y="57"/>
                  </a:cubicBezTo>
                  <a:cubicBezTo>
                    <a:pt x="17" y="56"/>
                    <a:pt x="17" y="54"/>
                    <a:pt x="16" y="52"/>
                  </a:cubicBezTo>
                  <a:cubicBezTo>
                    <a:pt x="16" y="51"/>
                    <a:pt x="15" y="50"/>
                    <a:pt x="14" y="49"/>
                  </a:cubicBezTo>
                  <a:cubicBezTo>
                    <a:pt x="7" y="47"/>
                    <a:pt x="7" y="47"/>
                    <a:pt x="7" y="47"/>
                  </a:cubicBezTo>
                  <a:cubicBezTo>
                    <a:pt x="7" y="46"/>
                    <a:pt x="7" y="45"/>
                    <a:pt x="7" y="44"/>
                  </a:cubicBezTo>
                  <a:cubicBezTo>
                    <a:pt x="7" y="43"/>
                    <a:pt x="7" y="42"/>
                    <a:pt x="7" y="40"/>
                  </a:cubicBezTo>
                  <a:cubicBezTo>
                    <a:pt x="14" y="38"/>
                    <a:pt x="14" y="38"/>
                    <a:pt x="14" y="38"/>
                  </a:cubicBezTo>
                  <a:cubicBezTo>
                    <a:pt x="15" y="38"/>
                    <a:pt x="16" y="37"/>
                    <a:pt x="16" y="36"/>
                  </a:cubicBezTo>
                  <a:cubicBezTo>
                    <a:pt x="17" y="34"/>
                    <a:pt x="17" y="32"/>
                    <a:pt x="18" y="30"/>
                  </a:cubicBezTo>
                  <a:cubicBezTo>
                    <a:pt x="19" y="29"/>
                    <a:pt x="19" y="28"/>
                    <a:pt x="18" y="27"/>
                  </a:cubicBezTo>
                  <a:cubicBezTo>
                    <a:pt x="16" y="21"/>
                    <a:pt x="16" y="21"/>
                    <a:pt x="16" y="21"/>
                  </a:cubicBezTo>
                  <a:cubicBezTo>
                    <a:pt x="17" y="19"/>
                    <a:pt x="19" y="17"/>
                    <a:pt x="20" y="16"/>
                  </a:cubicBezTo>
                  <a:cubicBezTo>
                    <a:pt x="26" y="19"/>
                    <a:pt x="26" y="19"/>
                    <a:pt x="26" y="19"/>
                  </a:cubicBezTo>
                  <a:cubicBezTo>
                    <a:pt x="28" y="19"/>
                    <a:pt x="29" y="19"/>
                    <a:pt x="30" y="19"/>
                  </a:cubicBezTo>
                  <a:cubicBezTo>
                    <a:pt x="32" y="18"/>
                    <a:pt x="33" y="17"/>
                    <a:pt x="35" y="16"/>
                  </a:cubicBezTo>
                  <a:cubicBezTo>
                    <a:pt x="37" y="16"/>
                    <a:pt x="37" y="15"/>
                    <a:pt x="38" y="14"/>
                  </a:cubicBezTo>
                  <a:cubicBezTo>
                    <a:pt x="40" y="8"/>
                    <a:pt x="40" y="8"/>
                    <a:pt x="40" y="8"/>
                  </a:cubicBezTo>
                  <a:cubicBezTo>
                    <a:pt x="42" y="7"/>
                    <a:pt x="44" y="7"/>
                    <a:pt x="47" y="8"/>
                  </a:cubicBezTo>
                  <a:cubicBezTo>
                    <a:pt x="49" y="14"/>
                    <a:pt x="49" y="14"/>
                    <a:pt x="49" y="14"/>
                  </a:cubicBezTo>
                  <a:cubicBezTo>
                    <a:pt x="50" y="15"/>
                    <a:pt x="50" y="16"/>
                    <a:pt x="52" y="16"/>
                  </a:cubicBezTo>
                  <a:cubicBezTo>
                    <a:pt x="54" y="17"/>
                    <a:pt x="55" y="18"/>
                    <a:pt x="57" y="19"/>
                  </a:cubicBezTo>
                  <a:cubicBezTo>
                    <a:pt x="58" y="19"/>
                    <a:pt x="59" y="19"/>
                    <a:pt x="61" y="19"/>
                  </a:cubicBezTo>
                  <a:cubicBezTo>
                    <a:pt x="67" y="16"/>
                    <a:pt x="67" y="16"/>
                    <a:pt x="67" y="16"/>
                  </a:cubicBezTo>
                  <a:cubicBezTo>
                    <a:pt x="68" y="17"/>
                    <a:pt x="70" y="19"/>
                    <a:pt x="71" y="21"/>
                  </a:cubicBezTo>
                  <a:cubicBezTo>
                    <a:pt x="68" y="27"/>
                    <a:pt x="68" y="27"/>
                    <a:pt x="68" y="27"/>
                  </a:cubicBezTo>
                  <a:cubicBezTo>
                    <a:pt x="68" y="28"/>
                    <a:pt x="68" y="29"/>
                    <a:pt x="69" y="30"/>
                  </a:cubicBezTo>
                  <a:cubicBezTo>
                    <a:pt x="70" y="32"/>
                    <a:pt x="70" y="34"/>
                    <a:pt x="71" y="36"/>
                  </a:cubicBezTo>
                  <a:cubicBezTo>
                    <a:pt x="71" y="37"/>
                    <a:pt x="72" y="38"/>
                    <a:pt x="73" y="38"/>
                  </a:cubicBezTo>
                  <a:cubicBezTo>
                    <a:pt x="80" y="40"/>
                    <a:pt x="80" y="40"/>
                    <a:pt x="80" y="40"/>
                  </a:cubicBezTo>
                  <a:cubicBezTo>
                    <a:pt x="80" y="42"/>
                    <a:pt x="80" y="43"/>
                    <a:pt x="80" y="44"/>
                  </a:cubicBezTo>
                  <a:cubicBezTo>
                    <a:pt x="80" y="45"/>
                    <a:pt x="80" y="46"/>
                    <a:pt x="8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43" name="Freeform 29">
              <a:extLst>
                <a:ext uri="{FF2B5EF4-FFF2-40B4-BE49-F238E27FC236}">
                  <a16:creationId xmlns:a16="http://schemas.microsoft.com/office/drawing/2014/main" id="{00AD8FD2-E4A0-96AD-4B60-C0E9A8D56BDC}"/>
                </a:ext>
              </a:extLst>
            </p:cNvPr>
            <p:cNvSpPr>
              <a:spLocks noEditPoints="1"/>
            </p:cNvSpPr>
            <p:nvPr/>
          </p:nvSpPr>
          <p:spPr bwMode="auto">
            <a:xfrm>
              <a:off x="50" y="48"/>
              <a:ext cx="67" cy="67"/>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28 h 35"/>
                <a:gd name="T12" fmla="*/ 8 w 35"/>
                <a:gd name="T13" fmla="*/ 18 h 35"/>
                <a:gd name="T14" fmla="*/ 17 w 35"/>
                <a:gd name="T15" fmla="*/ 8 h 35"/>
                <a:gd name="T16" fmla="*/ 27 w 35"/>
                <a:gd name="T17" fmla="*/ 18 h 35"/>
                <a:gd name="T18" fmla="*/ 17 w 35"/>
                <a:gd name="T1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8"/>
                    <a:pt x="8" y="35"/>
                    <a:pt x="17" y="35"/>
                  </a:cubicBezTo>
                  <a:cubicBezTo>
                    <a:pt x="27" y="35"/>
                    <a:pt x="35" y="28"/>
                    <a:pt x="35" y="18"/>
                  </a:cubicBezTo>
                  <a:cubicBezTo>
                    <a:pt x="35" y="8"/>
                    <a:pt x="27" y="0"/>
                    <a:pt x="17" y="0"/>
                  </a:cubicBezTo>
                  <a:close/>
                  <a:moveTo>
                    <a:pt x="17" y="28"/>
                  </a:moveTo>
                  <a:cubicBezTo>
                    <a:pt x="12" y="28"/>
                    <a:pt x="8" y="23"/>
                    <a:pt x="8" y="18"/>
                  </a:cubicBezTo>
                  <a:cubicBezTo>
                    <a:pt x="8" y="12"/>
                    <a:pt x="12" y="8"/>
                    <a:pt x="17" y="8"/>
                  </a:cubicBezTo>
                  <a:cubicBezTo>
                    <a:pt x="23" y="8"/>
                    <a:pt x="27" y="12"/>
                    <a:pt x="27" y="18"/>
                  </a:cubicBezTo>
                  <a:cubicBezTo>
                    <a:pt x="27" y="23"/>
                    <a:pt x="23" y="28"/>
                    <a:pt x="1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grpSp>
        <p:nvGrpSpPr>
          <p:cNvPr id="44" name="PA_组合 18">
            <a:extLst>
              <a:ext uri="{FF2B5EF4-FFF2-40B4-BE49-F238E27FC236}">
                <a16:creationId xmlns:a16="http://schemas.microsoft.com/office/drawing/2014/main" id="{A85C1440-18D5-DCF4-DE18-6D72ADE06A38}"/>
              </a:ext>
            </a:extLst>
          </p:cNvPr>
          <p:cNvGrpSpPr/>
          <p:nvPr>
            <p:custDataLst>
              <p:tags r:id="rId18"/>
            </p:custDataLst>
          </p:nvPr>
        </p:nvGrpSpPr>
        <p:grpSpPr>
          <a:xfrm>
            <a:off x="6523271" y="3329961"/>
            <a:ext cx="355600" cy="355709"/>
            <a:chOff x="0" y="0"/>
            <a:chExt cx="168" cy="168"/>
          </a:xfrm>
          <a:solidFill>
            <a:schemeClr val="tx2"/>
          </a:solidFill>
        </p:grpSpPr>
        <p:sp>
          <p:nvSpPr>
            <p:cNvPr id="45" name="Freeform 19">
              <a:extLst>
                <a:ext uri="{FF2B5EF4-FFF2-40B4-BE49-F238E27FC236}">
                  <a16:creationId xmlns:a16="http://schemas.microsoft.com/office/drawing/2014/main" id="{89D00A6A-455C-5F83-1831-26117DD1FFF6}"/>
                </a:ext>
              </a:extLst>
            </p:cNvPr>
            <p:cNvSpPr>
              <a:spLocks noEditPoints="1"/>
            </p:cNvSpPr>
            <p:nvPr/>
          </p:nvSpPr>
          <p:spPr bwMode="auto">
            <a:xfrm>
              <a:off x="0" y="0"/>
              <a:ext cx="168" cy="16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80 h 88"/>
                <a:gd name="T12" fmla="*/ 8 w 88"/>
                <a:gd name="T13" fmla="*/ 44 h 88"/>
                <a:gd name="T14" fmla="*/ 44 w 88"/>
                <a:gd name="T15" fmla="*/ 7 h 88"/>
                <a:gd name="T16" fmla="*/ 80 w 88"/>
                <a:gd name="T17" fmla="*/ 44 h 88"/>
                <a:gd name="T18" fmla="*/ 44 w 88"/>
                <a:gd name="T1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80"/>
                  </a:moveTo>
                  <a:cubicBezTo>
                    <a:pt x="24" y="80"/>
                    <a:pt x="8" y="64"/>
                    <a:pt x="8" y="44"/>
                  </a:cubicBezTo>
                  <a:cubicBezTo>
                    <a:pt x="8" y="24"/>
                    <a:pt x="24" y="7"/>
                    <a:pt x="44" y="7"/>
                  </a:cubicBezTo>
                  <a:cubicBezTo>
                    <a:pt x="64" y="7"/>
                    <a:pt x="80" y="24"/>
                    <a:pt x="80" y="44"/>
                  </a:cubicBezTo>
                  <a:cubicBezTo>
                    <a:pt x="80" y="64"/>
                    <a:pt x="64" y="80"/>
                    <a:pt x="44"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46" name="Freeform 20">
              <a:extLst>
                <a:ext uri="{FF2B5EF4-FFF2-40B4-BE49-F238E27FC236}">
                  <a16:creationId xmlns:a16="http://schemas.microsoft.com/office/drawing/2014/main" id="{FBE7A4F7-5678-686F-B8E5-7771EE190AB3}"/>
                </a:ext>
              </a:extLst>
            </p:cNvPr>
            <p:cNvSpPr/>
            <p:nvPr/>
          </p:nvSpPr>
          <p:spPr bwMode="auto">
            <a:xfrm>
              <a:off x="52" y="56"/>
              <a:ext cx="78" cy="63"/>
            </a:xfrm>
            <a:custGeom>
              <a:avLst/>
              <a:gdLst>
                <a:gd name="T0" fmla="*/ 39 w 41"/>
                <a:gd name="T1" fmla="*/ 1 h 33"/>
                <a:gd name="T2" fmla="*/ 34 w 41"/>
                <a:gd name="T3" fmla="*/ 2 h 33"/>
                <a:gd name="T4" fmla="*/ 17 w 41"/>
                <a:gd name="T5" fmla="*/ 23 h 33"/>
                <a:gd name="T6" fmla="*/ 6 w 41"/>
                <a:gd name="T7" fmla="*/ 12 h 33"/>
                <a:gd name="T8" fmla="*/ 1 w 41"/>
                <a:gd name="T9" fmla="*/ 12 h 33"/>
                <a:gd name="T10" fmla="*/ 1 w 41"/>
                <a:gd name="T11" fmla="*/ 17 h 33"/>
                <a:gd name="T12" fmla="*/ 14 w 41"/>
                <a:gd name="T13" fmla="*/ 32 h 33"/>
                <a:gd name="T14" fmla="*/ 17 w 41"/>
                <a:gd name="T15" fmla="*/ 33 h 33"/>
                <a:gd name="T16" fmla="*/ 17 w 41"/>
                <a:gd name="T17" fmla="*/ 33 h 33"/>
                <a:gd name="T18" fmla="*/ 20 w 41"/>
                <a:gd name="T19" fmla="*/ 31 h 33"/>
                <a:gd name="T20" fmla="*/ 40 w 41"/>
                <a:gd name="T21" fmla="*/ 6 h 33"/>
                <a:gd name="T22" fmla="*/ 39 w 41"/>
                <a:gd name="T2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3">
                  <a:moveTo>
                    <a:pt x="39" y="1"/>
                  </a:moveTo>
                  <a:cubicBezTo>
                    <a:pt x="38" y="0"/>
                    <a:pt x="35" y="0"/>
                    <a:pt x="34" y="2"/>
                  </a:cubicBezTo>
                  <a:cubicBezTo>
                    <a:pt x="17" y="23"/>
                    <a:pt x="17" y="23"/>
                    <a:pt x="17" y="23"/>
                  </a:cubicBezTo>
                  <a:cubicBezTo>
                    <a:pt x="6" y="12"/>
                    <a:pt x="6" y="12"/>
                    <a:pt x="6" y="12"/>
                  </a:cubicBezTo>
                  <a:cubicBezTo>
                    <a:pt x="5" y="11"/>
                    <a:pt x="3" y="11"/>
                    <a:pt x="1" y="12"/>
                  </a:cubicBezTo>
                  <a:cubicBezTo>
                    <a:pt x="0" y="14"/>
                    <a:pt x="0" y="16"/>
                    <a:pt x="1" y="17"/>
                  </a:cubicBezTo>
                  <a:cubicBezTo>
                    <a:pt x="14" y="32"/>
                    <a:pt x="14" y="32"/>
                    <a:pt x="14" y="32"/>
                  </a:cubicBezTo>
                  <a:cubicBezTo>
                    <a:pt x="15" y="32"/>
                    <a:pt x="16" y="33"/>
                    <a:pt x="17" y="33"/>
                  </a:cubicBezTo>
                  <a:cubicBezTo>
                    <a:pt x="17" y="33"/>
                    <a:pt x="17" y="33"/>
                    <a:pt x="17" y="33"/>
                  </a:cubicBezTo>
                  <a:cubicBezTo>
                    <a:pt x="18" y="33"/>
                    <a:pt x="19" y="32"/>
                    <a:pt x="20" y="31"/>
                  </a:cubicBezTo>
                  <a:cubicBezTo>
                    <a:pt x="40" y="6"/>
                    <a:pt x="40" y="6"/>
                    <a:pt x="40" y="6"/>
                  </a:cubicBezTo>
                  <a:cubicBezTo>
                    <a:pt x="41" y="5"/>
                    <a:pt x="41" y="2"/>
                    <a:pt x="3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sp>
        <p:nvSpPr>
          <p:cNvPr id="37" name="TextBox 36">
            <a:extLst>
              <a:ext uri="{FF2B5EF4-FFF2-40B4-BE49-F238E27FC236}">
                <a16:creationId xmlns:a16="http://schemas.microsoft.com/office/drawing/2014/main" id="{EE0F6359-3A7D-6420-FC0A-F483095DB956}"/>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27</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37">
            <a:extLst>
              <a:ext uri="{FF2B5EF4-FFF2-40B4-BE49-F238E27FC236}">
                <a16:creationId xmlns:a16="http://schemas.microsoft.com/office/drawing/2014/main" id="{24E88FBE-D78F-51CC-4717-4E97A9356EFE}"/>
              </a:ext>
            </a:extLst>
          </p:cNvPr>
          <p:cNvSpPr txBox="1"/>
          <p:nvPr/>
        </p:nvSpPr>
        <p:spPr>
          <a:xfrm>
            <a:off x="11291572" y="6940386"/>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26</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39" name="TextBox 38">
            <a:extLst>
              <a:ext uri="{FF2B5EF4-FFF2-40B4-BE49-F238E27FC236}">
                <a16:creationId xmlns:a16="http://schemas.microsoft.com/office/drawing/2014/main" id="{263A2364-55E5-1492-28C1-64E20A90F88E}"/>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28</a:t>
            </a:r>
            <a:endParaRPr lang="en-US">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298868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8" y="262164"/>
            <a:ext cx="5321741"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algn="ctr" eaLnBrk="1" fontAlgn="auto" hangingPunct="1">
              <a:lnSpc>
                <a:spcPct val="100000"/>
              </a:lnSpc>
              <a:spcBef>
                <a:spcPct val="0"/>
              </a:spcBef>
              <a:spcAft>
                <a:spcPct val="0"/>
              </a:spcAft>
              <a:defRPr/>
            </a:pPr>
            <a:r>
              <a:rPr lang="en-US" altLang="vi-VN" sz="2600" b="1" err="1">
                <a:solidFill>
                  <a:schemeClr val="tx2"/>
                </a:solidFill>
                <a:latin typeface="Noto Sans"/>
                <a:ea typeface="Noto Sans"/>
              </a:rPr>
              <a:t>Kết</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luận</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và</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hướng</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phát</a:t>
            </a:r>
            <a:r>
              <a:rPr lang="en-US" altLang="vi-VN" sz="2600" b="1">
                <a:solidFill>
                  <a:schemeClr val="tx2"/>
                </a:solidFill>
                <a:latin typeface="Noto Sans"/>
                <a:ea typeface="Noto Sans"/>
              </a:rPr>
              <a:t> </a:t>
            </a:r>
            <a:r>
              <a:rPr lang="en-US" altLang="vi-VN" sz="2600" b="1" err="1">
                <a:solidFill>
                  <a:schemeClr val="tx2"/>
                </a:solidFill>
                <a:latin typeface="Noto Sans"/>
                <a:ea typeface="Noto Sans"/>
              </a:rPr>
              <a:t>triển</a:t>
            </a:r>
            <a:endParaRPr lang="vi-VN" altLang="vi-VN" sz="2600" b="1">
              <a:solidFill>
                <a:schemeClr val="tx2"/>
              </a:solidFill>
              <a:latin typeface="Noto Sans"/>
              <a:ea typeface="Noto Sans"/>
            </a:endParaRPr>
          </a:p>
        </p:txBody>
      </p:sp>
      <p:sp>
        <p:nvSpPr>
          <p:cNvPr id="4" name="文本框 3">
            <a:extLst>
              <a:ext uri="{FF2B5EF4-FFF2-40B4-BE49-F238E27FC236}">
                <a16:creationId xmlns:a16="http://schemas.microsoft.com/office/drawing/2014/main" id="{08F96BE1-691C-193D-4833-7C4F5269EBE5}"/>
              </a:ext>
            </a:extLst>
          </p:cNvPr>
          <p:cNvSpPr txBox="1"/>
          <p:nvPr/>
        </p:nvSpPr>
        <p:spPr>
          <a:xfrm>
            <a:off x="485141" y="1573886"/>
            <a:ext cx="1625942" cy="304800"/>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Ứng</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b="1" i="0" u="none" strike="noStrike" kern="1200" cap="none" spc="0" normalizeH="0" baseline="0" noProof="0" err="1">
                <a:ln>
                  <a:noFill/>
                </a:ln>
                <a:solidFill>
                  <a:srgbClr val="44546A"/>
                </a:solidFill>
                <a:effectLst/>
                <a:uLnTx/>
                <a:uFillTx/>
                <a:latin typeface="Noto Sans"/>
                <a:ea typeface="Noto Sans"/>
                <a:cs typeface="+mn-ea"/>
                <a:sym typeface="+mn-lt"/>
              </a:rPr>
              <a:t>dụng</a:t>
            </a:r>
            <a:r>
              <a:rPr kumimoji="0" lang="en-US" altLang="vi-VN" sz="1400" b="1" i="0" u="none" strike="noStrike" kern="1200" cap="none" spc="0" normalizeH="0" baseline="0" noProof="0">
                <a:ln>
                  <a:noFill/>
                </a:ln>
                <a:solidFill>
                  <a:srgbClr val="44546A"/>
                </a:solidFill>
                <a:effectLst/>
                <a:uLnTx/>
                <a:uFillTx/>
                <a:latin typeface="Noto Sans"/>
                <a:ea typeface="Noto Sans"/>
                <a:cs typeface="+mn-ea"/>
                <a:sym typeface="+mn-lt"/>
              </a:rPr>
              <a:t> MR</a:t>
            </a:r>
            <a:endParaRPr kumimoji="0" lang="vi-VN" altLang="vi-VN" sz="14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5" name="文本框 4">
            <a:extLst>
              <a:ext uri="{FF2B5EF4-FFF2-40B4-BE49-F238E27FC236}">
                <a16:creationId xmlns:a16="http://schemas.microsoft.com/office/drawing/2014/main" id="{88511056-DB3D-26F7-C5BB-F978311E17B1}"/>
              </a:ext>
            </a:extLst>
          </p:cNvPr>
          <p:cNvSpPr txBox="1"/>
          <p:nvPr/>
        </p:nvSpPr>
        <p:spPr>
          <a:xfrm>
            <a:off x="3885739" y="1573886"/>
            <a:ext cx="1625942" cy="304800"/>
          </a:xfrm>
          <a:prstGeom prst="rect">
            <a:avLst/>
          </a:prstGeom>
          <a:noFill/>
        </p:spPr>
        <p:txBody>
          <a:bodyPr wrap="square" rtlCol="0">
            <a:normAutofit/>
          </a:bodyPr>
          <a:lstStyle/>
          <a:p>
            <a:pPr>
              <a:defRPr/>
            </a:pPr>
            <a:r>
              <a:rPr lang="en-US" altLang="vi-VN" sz="1400" b="1" err="1">
                <a:solidFill>
                  <a:srgbClr val="44546A"/>
                </a:solidFill>
                <a:latin typeface="Noto Sans"/>
                <a:ea typeface="Noto Sans"/>
                <a:cs typeface="+mn-ea"/>
                <a:sym typeface="+mn-lt"/>
              </a:rPr>
              <a:t>Hạ</a:t>
            </a:r>
            <a:r>
              <a:rPr lang="en-US" altLang="vi-VN" sz="1400" b="1">
                <a:solidFill>
                  <a:srgbClr val="44546A"/>
                </a:solidFill>
                <a:latin typeface="Noto Sans"/>
                <a:ea typeface="Noto Sans"/>
                <a:cs typeface="+mn-ea"/>
                <a:sym typeface="+mn-lt"/>
              </a:rPr>
              <a:t> </a:t>
            </a:r>
            <a:r>
              <a:rPr lang="en-US" altLang="vi-VN" sz="1400" b="1" err="1">
                <a:solidFill>
                  <a:srgbClr val="44546A"/>
                </a:solidFill>
                <a:latin typeface="Noto Sans"/>
                <a:ea typeface="Noto Sans"/>
                <a:cs typeface="+mn-ea"/>
                <a:sym typeface="+mn-lt"/>
              </a:rPr>
              <a:t>tầng</a:t>
            </a:r>
            <a:r>
              <a:rPr lang="en-US" altLang="vi-VN" sz="1400" b="1">
                <a:solidFill>
                  <a:srgbClr val="44546A"/>
                </a:solidFill>
                <a:latin typeface="Noto Sans"/>
                <a:ea typeface="Noto Sans"/>
                <a:cs typeface="+mn-ea"/>
                <a:sym typeface="+mn-lt"/>
              </a:rPr>
              <a:t> IoT</a:t>
            </a:r>
            <a:endParaRPr lang="vi-VN" altLang="vi-VN" sz="1400" b="1">
              <a:solidFill>
                <a:srgbClr val="44546A"/>
              </a:solidFill>
              <a:latin typeface="Noto Sans"/>
              <a:ea typeface="Noto Sans"/>
              <a:cs typeface="+mn-ea"/>
              <a:sym typeface="+mn-lt"/>
            </a:endParaRPr>
          </a:p>
        </p:txBody>
      </p:sp>
      <p:sp>
        <p:nvSpPr>
          <p:cNvPr id="8" name="矩形 7">
            <a:extLst>
              <a:ext uri="{FF2B5EF4-FFF2-40B4-BE49-F238E27FC236}">
                <a16:creationId xmlns:a16="http://schemas.microsoft.com/office/drawing/2014/main" id="{7F9DC7A3-D38B-2236-211F-23F944E9753C}"/>
              </a:ext>
            </a:extLst>
          </p:cNvPr>
          <p:cNvSpPr/>
          <p:nvPr/>
        </p:nvSpPr>
        <p:spPr>
          <a:xfrm>
            <a:off x="306898" y="1343026"/>
            <a:ext cx="3211089" cy="479561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9" name="直接连接符 8">
            <a:extLst>
              <a:ext uri="{FF2B5EF4-FFF2-40B4-BE49-F238E27FC236}">
                <a16:creationId xmlns:a16="http://schemas.microsoft.com/office/drawing/2014/main" id="{DD182987-167C-9028-D44E-70F4B7B08E53}"/>
              </a:ext>
            </a:extLst>
          </p:cNvPr>
          <p:cNvCxnSpPr/>
          <p:nvPr/>
        </p:nvCxnSpPr>
        <p:spPr>
          <a:xfrm>
            <a:off x="541465" y="2032450"/>
            <a:ext cx="23340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99A1A14-E436-F820-94E8-D68F35BE8DEC}"/>
              </a:ext>
            </a:extLst>
          </p:cNvPr>
          <p:cNvSpPr/>
          <p:nvPr/>
        </p:nvSpPr>
        <p:spPr>
          <a:xfrm>
            <a:off x="3727301" y="1343026"/>
            <a:ext cx="3211089" cy="479561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11" name="直接连接符 10">
            <a:extLst>
              <a:ext uri="{FF2B5EF4-FFF2-40B4-BE49-F238E27FC236}">
                <a16:creationId xmlns:a16="http://schemas.microsoft.com/office/drawing/2014/main" id="{8FAB9E59-C300-06E9-49F1-860B79118B1A}"/>
              </a:ext>
            </a:extLst>
          </p:cNvPr>
          <p:cNvCxnSpPr/>
          <p:nvPr/>
        </p:nvCxnSpPr>
        <p:spPr>
          <a:xfrm>
            <a:off x="3961869" y="2032450"/>
            <a:ext cx="23340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3">
            <a:extLst>
              <a:ext uri="{FF2B5EF4-FFF2-40B4-BE49-F238E27FC236}">
                <a16:creationId xmlns:a16="http://schemas.microsoft.com/office/drawing/2014/main" id="{B72D6E14-3784-F625-2BE6-A2857AB25C00}"/>
              </a:ext>
            </a:extLst>
          </p:cNvPr>
          <p:cNvSpPr txBox="1"/>
          <p:nvPr/>
        </p:nvSpPr>
        <p:spPr>
          <a:xfrm>
            <a:off x="485139" y="2186215"/>
            <a:ext cx="2780089" cy="1384395"/>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Yêu</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cầu</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đạt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được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Các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chức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năng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hoạt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động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tốt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và</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đáp</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ứng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đủ</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nhanh</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mang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lại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một</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trải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nghiệm</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hoàn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toàn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mới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mẻ</a:t>
            </a:r>
            <a:r>
              <a:rPr lang="en-US" altLang="vi-VN" sz="1400">
                <a:solidFill>
                  <a:srgbClr val="44546A"/>
                </a:solidFill>
                <a:latin typeface="Noto Sans"/>
                <a:ea typeface="Noto Sans"/>
                <a:cs typeface="+mn-ea"/>
                <a:sym typeface="+mn-lt"/>
              </a:rPr>
              <a:t>.</a:t>
            </a: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19" name="文本框 3">
            <a:extLst>
              <a:ext uri="{FF2B5EF4-FFF2-40B4-BE49-F238E27FC236}">
                <a16:creationId xmlns:a16="http://schemas.microsoft.com/office/drawing/2014/main" id="{E3EA15E7-0D44-16D1-EAF2-8D54712BC029}"/>
              </a:ext>
            </a:extLst>
          </p:cNvPr>
          <p:cNvSpPr txBox="1"/>
          <p:nvPr/>
        </p:nvSpPr>
        <p:spPr>
          <a:xfrm>
            <a:off x="485140" y="3850184"/>
            <a:ext cx="2780089" cy="2288452"/>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Hạn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chế</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l" defTabSz="914400" rtl="0" eaLnBrk="1" fontAlgn="auto" latinLnBrk="0" hangingPunct="1">
              <a:lnSpc>
                <a:spcPct val="100000"/>
              </a:lnSpc>
              <a:spcBef>
                <a:spcPct val="0"/>
              </a:spcBef>
              <a:spcAft>
                <a:spcPct val="0"/>
              </a:spcAft>
              <a:buClrTx/>
              <a:buSzTx/>
              <a:buFontTx/>
              <a:buChar char="-"/>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Có</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hiện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tượng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giật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lag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nhẹ</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khi</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di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chuyển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nhanh</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285750" marR="0" lvl="0" indent="-285750" algn="l" defTabSz="914400" rtl="0" eaLnBrk="1" fontAlgn="auto" latinLnBrk="0" hangingPunct="1">
              <a:lnSpc>
                <a:spcPct val="100000"/>
              </a:lnSpc>
              <a:spcBef>
                <a:spcPct val="0"/>
              </a:spcBef>
              <a:spcAft>
                <a:spcPct val="0"/>
              </a:spcAft>
              <a:buClrTx/>
              <a:buSzTx/>
              <a:buFontTx/>
              <a:buChar char="-"/>
              <a:defRPr/>
            </a:pPr>
            <a:r>
              <a:rPr lang="en-US" altLang="vi-VN" sz="1400" err="1">
                <a:solidFill>
                  <a:srgbClr val="44546A"/>
                </a:solidFill>
                <a:latin typeface="Noto Sans"/>
                <a:ea typeface="Noto Sans"/>
                <a:cs typeface="+mn-ea"/>
                <a:sym typeface="+mn-lt"/>
              </a:rPr>
              <a:t>Ứng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dụng</a:t>
            </a:r>
            <a:r>
              <a:rPr lang="en-US" altLang="vi-VN" sz="1400">
                <a:solidFill>
                  <a:srgbClr val="44546A"/>
                </a:solidFill>
                <a:latin typeface="Noto Sans"/>
                <a:ea typeface="Noto Sans"/>
                <a:cs typeface="+mn-ea"/>
                <a:sym typeface="+mn-lt"/>
              </a:rPr>
              <a:t> MR </a:t>
            </a:r>
            <a:r>
              <a:rPr lang="en-US" altLang="vi-VN" sz="1400" err="1">
                <a:solidFill>
                  <a:srgbClr val="44546A"/>
                </a:solidFill>
                <a:latin typeface="Noto Sans"/>
                <a:ea typeface="Noto Sans"/>
                <a:cs typeface="+mn-ea"/>
                <a:sym typeface="+mn-lt"/>
              </a:rPr>
              <a:t>sử</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dụng</a:t>
            </a:r>
            <a:r>
              <a:rPr lang="en-US" altLang="vi-VN" sz="1400">
                <a:solidFill>
                  <a:srgbClr val="44546A"/>
                </a:solidFill>
                <a:latin typeface="Noto Sans"/>
                <a:ea typeface="Noto Sans"/>
                <a:cs typeface="+mn-ea"/>
                <a:sym typeface="+mn-lt"/>
              </a:rPr>
              <a:t> camera </a:t>
            </a:r>
            <a:r>
              <a:rPr lang="en-US" altLang="vi-VN" sz="1400" err="1">
                <a:solidFill>
                  <a:srgbClr val="44546A"/>
                </a:solidFill>
                <a:latin typeface="Noto Sans"/>
                <a:ea typeface="Noto Sans"/>
                <a:cs typeface="+mn-ea"/>
                <a:sym typeface="+mn-lt"/>
              </a:rPr>
              <a:t>nên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tiêu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tốn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nhiều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năng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lượng</a:t>
            </a:r>
            <a:r>
              <a:rPr lang="en-US" altLang="vi-VN" sz="1400">
                <a:solidFill>
                  <a:srgbClr val="44546A"/>
                </a:solidFill>
                <a:latin typeface="Noto Sans"/>
                <a:ea typeface="Noto Sans"/>
                <a:cs typeface="+mn-ea"/>
                <a:sym typeface="+mn-lt"/>
              </a:rPr>
              <a:t>.</a:t>
            </a:r>
          </a:p>
          <a:p>
            <a:pPr marL="285750" marR="0" lvl="0" indent="-285750" algn="l" defTabSz="914400" rtl="0" eaLnBrk="1" fontAlgn="auto" latinLnBrk="0" hangingPunct="1">
              <a:lnSpc>
                <a:spcPct val="100000"/>
              </a:lnSpc>
              <a:spcBef>
                <a:spcPct val="0"/>
              </a:spcBef>
              <a:spcAft>
                <a:spcPct val="0"/>
              </a:spcAft>
              <a:buClrTx/>
              <a:buSzTx/>
              <a:buFontTx/>
              <a:buChar char="-"/>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Chưa</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chứng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minh</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được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khả</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năng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đa</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nền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tảng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của</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ứng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dụng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20" name="文本框 3">
            <a:extLst>
              <a:ext uri="{FF2B5EF4-FFF2-40B4-BE49-F238E27FC236}">
                <a16:creationId xmlns:a16="http://schemas.microsoft.com/office/drawing/2014/main" id="{45691AFE-BD53-A860-8899-C9E184FBA3B4}"/>
              </a:ext>
            </a:extLst>
          </p:cNvPr>
          <p:cNvSpPr txBox="1"/>
          <p:nvPr/>
        </p:nvSpPr>
        <p:spPr>
          <a:xfrm>
            <a:off x="3885739" y="3850184"/>
            <a:ext cx="2780089" cy="2288452"/>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Hạn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chế</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l" defTabSz="914400" rtl="0" eaLnBrk="1" fontAlgn="auto" latinLnBrk="0" hangingPunct="1">
              <a:lnSpc>
                <a:spcPct val="100000"/>
              </a:lnSpc>
              <a:spcBef>
                <a:spcPct val="0"/>
              </a:spcBef>
              <a:spcAft>
                <a:spcPct val="0"/>
              </a:spcAft>
              <a:buClrTx/>
              <a:buSzTx/>
              <a:buFontTx/>
              <a:buChar char="-"/>
              <a:defRPr/>
            </a:pP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Cảm biến c</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hưa</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tối</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ưu</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về</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mặt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năng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lượng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285750" marR="0" lvl="0" indent="-285750" algn="l" defTabSz="914400" rtl="0" eaLnBrk="1" fontAlgn="auto" latinLnBrk="0" hangingPunct="1">
              <a:lnSpc>
                <a:spcPct val="100000"/>
              </a:lnSpc>
              <a:spcBef>
                <a:spcPct val="0"/>
              </a:spcBef>
              <a:spcAft>
                <a:spcPct val="0"/>
              </a:spcAft>
              <a:buClrTx/>
              <a:buSzTx/>
              <a:buFontTx/>
              <a:buChar char="-"/>
              <a:defRPr/>
            </a:pPr>
            <a:r>
              <a:rPr lang="vi-VN" sz="1400">
                <a:solidFill>
                  <a:srgbClr val="4C5B70"/>
                </a:solidFill>
                <a:latin typeface="Noto Sans" panose="020B0502040504020204" pitchFamily="34" charset="0"/>
                <a:ea typeface="Noto Sans" panose="020B0502040504020204" pitchFamily="34" charset="0"/>
                <a:cs typeface="Noto Sans" panose="020B0502040504020204" pitchFamily="34" charset="0"/>
              </a:rPr>
              <a:t>Trạm thu thập dữ liệu vẫn cần điều chỉnh phần cứng để tối ưu năng lượng khi ngủ</a:t>
            </a:r>
            <a:endParaRPr kumimoji="0" lang="en-US" altLang="vi-VN" sz="1400" i="0" u="none" strike="noStrike" kern="1200" cap="none" spc="0" normalizeH="0" baseline="0" noProof="0">
              <a:ln>
                <a:noFill/>
              </a:ln>
              <a:solidFill>
                <a:srgbClr val="4C5B70"/>
              </a:solidFill>
              <a:effectLst/>
              <a:uLnTx/>
              <a:uFillTx/>
              <a:latin typeface="Noto Sans" panose="020B0502040504020204" pitchFamily="34" charset="0"/>
              <a:ea typeface="Noto Sans" panose="020B0502040504020204" pitchFamily="34" charset="0"/>
              <a:cs typeface="Noto Sans" panose="020B0502040504020204" pitchFamily="34" charset="0"/>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22" name="文本框 3">
            <a:extLst>
              <a:ext uri="{FF2B5EF4-FFF2-40B4-BE49-F238E27FC236}">
                <a16:creationId xmlns:a16="http://schemas.microsoft.com/office/drawing/2014/main" id="{011B1A59-D157-FEDB-80B8-055DA7BD930C}"/>
              </a:ext>
            </a:extLst>
          </p:cNvPr>
          <p:cNvSpPr txBox="1"/>
          <p:nvPr/>
        </p:nvSpPr>
        <p:spPr>
          <a:xfrm>
            <a:off x="3866081" y="2187124"/>
            <a:ext cx="2799747" cy="1663060"/>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vi-VN" sz="1400" err="1">
                <a:solidFill>
                  <a:srgbClr val="44546A"/>
                </a:solidFill>
                <a:latin typeface="Noto Sans"/>
                <a:ea typeface="Noto Sans"/>
                <a:cs typeface="+mn-ea"/>
                <a:sym typeface="+mn-lt"/>
              </a:rPr>
              <a:t>Yêu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cầu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đạt</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được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l" defTabSz="914400" rtl="0" eaLnBrk="1" fontAlgn="auto" latinLnBrk="0" hangingPunct="1">
              <a:lnSpc>
                <a:spcPct val="100000"/>
              </a:lnSpc>
              <a:spcBef>
                <a:spcPct val="0"/>
              </a:spcBef>
              <a:spcAft>
                <a:spcPct val="0"/>
              </a:spcAft>
              <a:buClrTx/>
              <a:buSzTx/>
              <a:buFontTx/>
              <a:buChar char="-"/>
              <a:defRPr/>
            </a:pPr>
            <a:r>
              <a:rPr lang="vi-VN" altLang="vi-VN" sz="1400">
                <a:solidFill>
                  <a:srgbClr val="44546A"/>
                </a:solidFill>
                <a:latin typeface="Noto Sans"/>
                <a:ea typeface="Noto Sans"/>
                <a:cs typeface="+mn-ea"/>
                <a:sym typeface="+mn-lt"/>
              </a:rPr>
              <a:t>Đã đáp ứng hầu hết các yêu cầu được đề ra</a:t>
            </a: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23" name="文本框 4">
            <a:extLst>
              <a:ext uri="{FF2B5EF4-FFF2-40B4-BE49-F238E27FC236}">
                <a16:creationId xmlns:a16="http://schemas.microsoft.com/office/drawing/2014/main" id="{49E3214B-C0D2-2CDB-01B4-688C7C90D79C}"/>
              </a:ext>
            </a:extLst>
          </p:cNvPr>
          <p:cNvSpPr txBox="1"/>
          <p:nvPr/>
        </p:nvSpPr>
        <p:spPr>
          <a:xfrm>
            <a:off x="7306142" y="1573886"/>
            <a:ext cx="2264577" cy="303888"/>
          </a:xfrm>
          <a:prstGeom prst="rect">
            <a:avLst/>
          </a:prstGeom>
          <a:noFill/>
        </p:spPr>
        <p:txBody>
          <a:bodyPr wrap="square" rtlCol="0">
            <a:noAutofit/>
          </a:bodyPr>
          <a:lstStyle/>
          <a:p>
            <a:pPr>
              <a:defRPr/>
            </a:pPr>
            <a:r>
              <a:rPr lang="en-US" altLang="vi-VN" sz="1400" b="1" err="1">
                <a:solidFill>
                  <a:srgbClr val="44546A"/>
                </a:solidFill>
                <a:latin typeface="Noto Sans"/>
                <a:ea typeface="Noto Sans"/>
                <a:cs typeface="+mn-ea"/>
                <a:sym typeface="+mn-lt"/>
              </a:rPr>
              <a:t>Hướng</a:t>
            </a:r>
            <a:r>
              <a:rPr lang="en-US" altLang="vi-VN" sz="1400" b="1">
                <a:solidFill>
                  <a:srgbClr val="44546A"/>
                </a:solidFill>
                <a:latin typeface="Noto Sans"/>
                <a:ea typeface="Noto Sans"/>
                <a:cs typeface="+mn-ea"/>
                <a:sym typeface="+mn-lt"/>
              </a:rPr>
              <a:t> </a:t>
            </a:r>
            <a:r>
              <a:rPr lang="en-US" altLang="vi-VN" sz="1400" b="1" err="1">
                <a:solidFill>
                  <a:srgbClr val="44546A"/>
                </a:solidFill>
                <a:latin typeface="Noto Sans"/>
                <a:ea typeface="Noto Sans"/>
                <a:cs typeface="+mn-ea"/>
                <a:sym typeface="+mn-lt"/>
              </a:rPr>
              <a:t>phát</a:t>
            </a:r>
            <a:r>
              <a:rPr lang="en-US" altLang="vi-VN" sz="1400" b="1">
                <a:solidFill>
                  <a:srgbClr val="44546A"/>
                </a:solidFill>
                <a:latin typeface="Noto Sans"/>
                <a:ea typeface="Noto Sans"/>
                <a:cs typeface="+mn-ea"/>
                <a:sym typeface="+mn-lt"/>
              </a:rPr>
              <a:t> </a:t>
            </a:r>
            <a:r>
              <a:rPr lang="en-US" altLang="vi-VN" sz="1400" b="1" err="1">
                <a:solidFill>
                  <a:srgbClr val="44546A"/>
                </a:solidFill>
                <a:latin typeface="Noto Sans"/>
                <a:ea typeface="Noto Sans"/>
                <a:cs typeface="+mn-ea"/>
                <a:sym typeface="+mn-lt"/>
              </a:rPr>
              <a:t>triển</a:t>
            </a:r>
            <a:endParaRPr lang="vi-VN" altLang="vi-VN" sz="1400" b="1">
              <a:solidFill>
                <a:srgbClr val="44546A"/>
              </a:solidFill>
              <a:latin typeface="Noto Sans"/>
              <a:ea typeface="Noto Sans"/>
              <a:cs typeface="+mn-ea"/>
              <a:sym typeface="+mn-lt"/>
            </a:endParaRPr>
          </a:p>
        </p:txBody>
      </p:sp>
      <p:sp>
        <p:nvSpPr>
          <p:cNvPr id="24" name="矩形 9">
            <a:extLst>
              <a:ext uri="{FF2B5EF4-FFF2-40B4-BE49-F238E27FC236}">
                <a16:creationId xmlns:a16="http://schemas.microsoft.com/office/drawing/2014/main" id="{0BA22AE8-88FE-E96D-B7DA-BEC493BD326C}"/>
              </a:ext>
            </a:extLst>
          </p:cNvPr>
          <p:cNvSpPr/>
          <p:nvPr/>
        </p:nvSpPr>
        <p:spPr>
          <a:xfrm>
            <a:off x="7147705" y="1343026"/>
            <a:ext cx="4709015" cy="479561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25" name="直接连接符 10">
            <a:extLst>
              <a:ext uri="{FF2B5EF4-FFF2-40B4-BE49-F238E27FC236}">
                <a16:creationId xmlns:a16="http://schemas.microsoft.com/office/drawing/2014/main" id="{D11513B0-0E90-EC7F-A394-2104A8DAF9DF}"/>
              </a:ext>
            </a:extLst>
          </p:cNvPr>
          <p:cNvCxnSpPr>
            <a:cxnSpLocks/>
          </p:cNvCxnSpPr>
          <p:nvPr/>
        </p:nvCxnSpPr>
        <p:spPr>
          <a:xfrm>
            <a:off x="7382273" y="2032450"/>
            <a:ext cx="424076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文本框 3">
            <a:extLst>
              <a:ext uri="{FF2B5EF4-FFF2-40B4-BE49-F238E27FC236}">
                <a16:creationId xmlns:a16="http://schemas.microsoft.com/office/drawing/2014/main" id="{277153DC-60F5-75E7-6BE9-BCADAD8699E8}"/>
              </a:ext>
            </a:extLst>
          </p:cNvPr>
          <p:cNvSpPr txBox="1"/>
          <p:nvPr/>
        </p:nvSpPr>
        <p:spPr>
          <a:xfrm>
            <a:off x="7286485" y="2187123"/>
            <a:ext cx="4415737" cy="3198589"/>
          </a:xfrm>
          <a:prstGeom prst="rect">
            <a:avLst/>
          </a:prstGeom>
          <a:noFill/>
        </p:spPr>
        <p:txBody>
          <a:bodyPr wrap="square" rtlCol="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ltLang="vi-VN" sz="1400">
              <a:solidFill>
                <a:srgbClr val="44546A"/>
              </a:solidFill>
              <a:latin typeface="Noto Sans"/>
              <a:ea typeface="Noto Sans"/>
              <a:cs typeface="+mn-ea"/>
              <a:sym typeface="+mn-lt"/>
            </a:endParaRP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Tiếp</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tục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nghiên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cứu</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và sử dụng CH32V003.</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lang="en-US" altLang="vi-VN" sz="1400" err="1">
                <a:solidFill>
                  <a:srgbClr val="44546A"/>
                </a:solidFill>
                <a:latin typeface="Noto Sans"/>
                <a:ea typeface="Noto Sans"/>
                <a:cs typeface="+mn-ea"/>
                <a:sym typeface="+mn-lt"/>
              </a:rPr>
              <a:t>Cải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thiện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hai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cảm</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biến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mà</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nhóm</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thiết</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kế</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và</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tối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ưu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năng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lượng</a:t>
            </a:r>
            <a:r>
              <a:rPr lang="en-US" altLang="vi-VN" sz="1400">
                <a:solidFill>
                  <a:srgbClr val="44546A"/>
                </a:solidFill>
                <a:latin typeface="Noto Sans"/>
                <a:ea typeface="Noto Sans"/>
                <a:cs typeface="+mn-ea"/>
                <a:sym typeface="+mn-lt"/>
              </a:rPr>
              <a: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B</a:t>
            </a:r>
            <a:r>
              <a:rPr lang="en-US" altLang="vi-VN" sz="1400">
                <a:solidFill>
                  <a:srgbClr val="44546A"/>
                </a:solidFill>
                <a:latin typeface="Noto Sans"/>
                <a:ea typeface="Noto Sans"/>
                <a:cs typeface="+mn-ea"/>
                <a:sym typeface="+mn-lt"/>
              </a:rPr>
              <a:t>ỏ </a:t>
            </a:r>
            <a:r>
              <a:rPr lang="en-US" altLang="vi-VN" sz="1400" err="1">
                <a:solidFill>
                  <a:srgbClr val="44546A"/>
                </a:solidFill>
                <a:latin typeface="Noto Sans"/>
                <a:ea typeface="Noto Sans"/>
                <a:cs typeface="+mn-ea"/>
                <a:sym typeface="+mn-lt"/>
              </a:rPr>
              <a:t>bớt</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các</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linh</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kiện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thụ</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động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không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cần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thiết</a:t>
            </a:r>
            <a:r>
              <a:rPr lang="en-US" altLang="vi-VN" sz="1400">
                <a:solidFill>
                  <a:srgbClr val="44546A"/>
                </a:solidFill>
                <a:latin typeface="Noto Sans"/>
                <a:ea typeface="Noto Sans"/>
                <a:cs typeface="+mn-ea"/>
                <a:sym typeface="+mn-lt"/>
              </a:rPr>
              <a: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Nâng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cấp</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hạ</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tầng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IoT.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lang="en-US" altLang="vi-VN" sz="1400" err="1">
                <a:solidFill>
                  <a:srgbClr val="44546A"/>
                </a:solidFill>
                <a:latin typeface="Noto Sans"/>
                <a:ea typeface="Noto Sans"/>
                <a:cs typeface="+mn-ea"/>
                <a:sym typeface="+mn-lt"/>
              </a:rPr>
              <a:t>Cải</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thiện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giao</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diện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người</a:t>
            </a:r>
            <a:r>
              <a:rPr lang="en-US" altLang="vi-VN" sz="1400">
                <a:solidFill>
                  <a:srgbClr val="44546A"/>
                </a:solidFill>
                <a:latin typeface="Noto Sans"/>
                <a:ea typeface="Noto Sans"/>
                <a:cs typeface="+mn-ea"/>
                <a:sym typeface="+mn-lt"/>
              </a:rPr>
              <a:t> dung.</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Tăng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cường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bảo</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mật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và</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an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toàn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thông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tin.</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lang="en-US" altLang="vi-VN" sz="1400" err="1">
                <a:solidFill>
                  <a:srgbClr val="44546A"/>
                </a:solidFill>
                <a:latin typeface="Noto Sans"/>
                <a:ea typeface="Noto Sans"/>
                <a:cs typeface="+mn-ea"/>
                <a:sym typeface="+mn-lt"/>
              </a:rPr>
              <a:t>Tiến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hành</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đưa</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ứng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dụng</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chạy</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trên</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các</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thiết</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bị</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khác</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nhau</a:t>
            </a:r>
            <a:r>
              <a:rPr lang="en-US" altLang="vi-VN" sz="1400">
                <a:solidFill>
                  <a:srgbClr val="44546A"/>
                </a:solidFill>
                <a:latin typeface="Noto Sans"/>
                <a:ea typeface="Noto Sans"/>
                <a:cs typeface="+mn-ea"/>
                <a:sym typeface="+mn-lt"/>
              </a:rPr>
              <a:t> </a:t>
            </a:r>
            <a:r>
              <a:rPr lang="en-US" altLang="vi-VN" sz="1400" err="1">
                <a:solidFill>
                  <a:srgbClr val="44546A"/>
                </a:solidFill>
                <a:latin typeface="Noto Sans"/>
                <a:ea typeface="Noto Sans"/>
                <a:cs typeface="+mn-ea"/>
                <a:sym typeface="+mn-lt"/>
              </a:rPr>
              <a:t>như</a:t>
            </a:r>
            <a:r>
              <a:rPr lang="en-US" altLang="vi-VN" sz="1400">
                <a:solidFill>
                  <a:srgbClr val="44546A"/>
                </a:solidFill>
                <a:latin typeface="Noto Sans"/>
                <a:ea typeface="Noto Sans"/>
                <a:cs typeface="+mn-ea"/>
                <a:sym typeface="+mn-lt"/>
              </a:rPr>
              <a:t> Meta Quest, </a:t>
            </a:r>
            <a:r>
              <a:rPr lang="en-US" altLang="vi-VN" sz="1400" err="1">
                <a:solidFill>
                  <a:srgbClr val="44546A"/>
                </a:solidFill>
                <a:latin typeface="Noto Sans"/>
                <a:ea typeface="Noto Sans"/>
                <a:cs typeface="+mn-ea"/>
                <a:sym typeface="+mn-lt"/>
              </a:rPr>
              <a:t>Hololens</a:t>
            </a:r>
            <a:r>
              <a:rPr lang="en-US" altLang="vi-VN" sz="1400">
                <a:solidFill>
                  <a:srgbClr val="44546A"/>
                </a:solidFill>
                <a:latin typeface="Noto Sans"/>
                <a:ea typeface="Noto Sans"/>
                <a:cs typeface="+mn-ea"/>
                <a:sym typeface="+mn-lt"/>
              </a:rPr>
              <a:t>, Magic Leap.</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Nâng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cấp</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chức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năng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hướng</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dẫn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trực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tiếp</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trên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vật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thể</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grpSp>
        <p:nvGrpSpPr>
          <p:cNvPr id="30" name="Group 29">
            <a:extLst>
              <a:ext uri="{FF2B5EF4-FFF2-40B4-BE49-F238E27FC236}">
                <a16:creationId xmlns:a16="http://schemas.microsoft.com/office/drawing/2014/main" id="{6D6E15DE-13D4-9595-E45D-805CEE215278}"/>
              </a:ext>
            </a:extLst>
          </p:cNvPr>
          <p:cNvGrpSpPr/>
          <p:nvPr/>
        </p:nvGrpSpPr>
        <p:grpSpPr>
          <a:xfrm>
            <a:off x="6229557" y="184600"/>
            <a:ext cx="5643317" cy="1011635"/>
            <a:chOff x="6229557" y="184600"/>
            <a:chExt cx="5643317" cy="1011635"/>
          </a:xfrm>
        </p:grpSpPr>
        <p:pic>
          <p:nvPicPr>
            <p:cNvPr id="31" name="Picture 2" descr="Hcmute Logo PNG Vector (EPS) Free Download">
              <a:extLst>
                <a:ext uri="{FF2B5EF4-FFF2-40B4-BE49-F238E27FC236}">
                  <a16:creationId xmlns:a16="http://schemas.microsoft.com/office/drawing/2014/main" id="{CC06B076-84B4-74A2-C9F5-2839727A6F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824B0DC-5E8C-89A6-7A31-C932F6C6C05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3" name="TextBox 2">
            <a:extLst>
              <a:ext uri="{FF2B5EF4-FFF2-40B4-BE49-F238E27FC236}">
                <a16:creationId xmlns:a16="http://schemas.microsoft.com/office/drawing/2014/main" id="{7A0CED77-7C8D-596E-5D57-CE87713ADBB9}"/>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28</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1D001E43-DB97-1B32-C218-447F7A9894FE}"/>
              </a:ext>
            </a:extLst>
          </p:cNvPr>
          <p:cNvSpPr txBox="1"/>
          <p:nvPr/>
        </p:nvSpPr>
        <p:spPr>
          <a:xfrm>
            <a:off x="11291572" y="6940386"/>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27</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2" name="TextBox 11">
            <a:extLst>
              <a:ext uri="{FF2B5EF4-FFF2-40B4-BE49-F238E27FC236}">
                <a16:creationId xmlns:a16="http://schemas.microsoft.com/office/drawing/2014/main" id="{B3DF9FB8-E0D6-DB1C-BD1F-DF1E7D4C516F}"/>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29</a:t>
            </a:r>
            <a:endParaRPr lang="en-US">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571017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noChangeArrowheads="1"/>
          </p:cNvSpPr>
          <p:nvPr>
            <p:custDataLst>
              <p:tags r:id="rId1"/>
            </p:custDataLst>
          </p:nvPr>
        </p:nvSpPr>
        <p:spPr bwMode="auto">
          <a:xfrm rot="-5400000">
            <a:off x="1447881" y="3213020"/>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11" name="PA_文本框 10"/>
          <p:cNvSpPr txBox="1"/>
          <p:nvPr>
            <p:custDataLst>
              <p:tags r:id="rId2"/>
            </p:custDataLst>
          </p:nvPr>
        </p:nvSpPr>
        <p:spPr>
          <a:xfrm>
            <a:off x="385028" y="2309089"/>
            <a:ext cx="3043526" cy="615696"/>
          </a:xfrm>
          <a:prstGeom prst="rect">
            <a:avLst/>
          </a:prstGeom>
          <a:noFill/>
        </p:spPr>
        <p:txBody>
          <a:bodyPr wrap="none">
            <a:normAutofit/>
          </a:bodyPr>
          <a:lstStyle/>
          <a:p>
            <a:pPr eaLnBrk="1" fontAlgn="auto" hangingPunct="1">
              <a:spcBef>
                <a:spcPct val="0"/>
              </a:spcBef>
              <a:spcAft>
                <a:spcPct val="0"/>
              </a:spcAft>
              <a:defRPr/>
            </a:pPr>
            <a:r>
              <a:rPr lang="vi-VN" altLang="vi-VN" sz="3400" b="1">
                <a:solidFill>
                  <a:srgbClr val="44546A"/>
                </a:solidFill>
                <a:latin typeface="Noto Sans"/>
                <a:ea typeface="Noto Sans"/>
              </a:rPr>
              <a:t>TỔNG QUAN</a:t>
            </a:r>
          </a:p>
        </p:txBody>
      </p:sp>
      <p:sp>
        <p:nvSpPr>
          <p:cNvPr id="12" name="PA_文本框 11"/>
          <p:cNvSpPr txBox="1"/>
          <p:nvPr>
            <p:custDataLst>
              <p:tags r:id="rId3"/>
            </p:custDataLst>
          </p:nvPr>
        </p:nvSpPr>
        <p:spPr>
          <a:xfrm>
            <a:off x="714024" y="3131705"/>
            <a:ext cx="2660651" cy="1855089"/>
          </a:xfrm>
          <a:prstGeom prst="rect">
            <a:avLst/>
          </a:prstGeom>
          <a:noFill/>
        </p:spPr>
        <p:txBody>
          <a:bodyPr wrap="none">
            <a:normAutofit/>
          </a:bodyPr>
          <a:lstStyle/>
          <a:p>
            <a:pPr marL="342900" indent="-342900" eaLnBrk="1" fontAlgn="auto" hangingPunct="1">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Giới thiệu</a:t>
            </a:r>
          </a:p>
          <a:p>
            <a:pPr marL="342900" indent="-342900" eaLnBrk="1" fontAlgn="auto" hangingPunct="1">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Mục tiêu đề tài</a:t>
            </a:r>
          </a:p>
          <a:p>
            <a:pPr marL="342900" indent="-342900" eaLnBrk="1" fontAlgn="auto" hangingPunct="1">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Giới hạn đề tài</a:t>
            </a:r>
          </a:p>
        </p:txBody>
      </p:sp>
      <p:cxnSp>
        <p:nvCxnSpPr>
          <p:cNvPr id="13" name="PA_直接连接符 12"/>
          <p:cNvCxnSpPr/>
          <p:nvPr>
            <p:custDataLst>
              <p:tags r:id="rId4"/>
            </p:custDataLst>
          </p:nvPr>
        </p:nvCxnSpPr>
        <p:spPr>
          <a:xfrm>
            <a:off x="514069" y="3025809"/>
            <a:ext cx="266065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PA_椭圆 23">
            <a:extLst>
              <a:ext uri="{FF2B5EF4-FFF2-40B4-BE49-F238E27FC236}">
                <a16:creationId xmlns:a16="http://schemas.microsoft.com/office/drawing/2014/main" id="{BC114BE5-DA3C-C3D5-EE4C-F464BF1D3D48}"/>
              </a:ext>
            </a:extLst>
          </p:cNvPr>
          <p:cNvSpPr>
            <a:spLocks noChangeArrowheads="1"/>
          </p:cNvSpPr>
          <p:nvPr>
            <p:custDataLst>
              <p:tags r:id="rId5"/>
            </p:custDataLst>
          </p:nvPr>
        </p:nvSpPr>
        <p:spPr bwMode="auto">
          <a:xfrm>
            <a:off x="4458952" y="1312121"/>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4" name="PA_椭圆 23">
            <a:extLst>
              <a:ext uri="{FF2B5EF4-FFF2-40B4-BE49-F238E27FC236}">
                <a16:creationId xmlns:a16="http://schemas.microsoft.com/office/drawing/2014/main" id="{86708426-E76D-14A7-F387-F588B0CA4B2E}"/>
              </a:ext>
            </a:extLst>
          </p:cNvPr>
          <p:cNvSpPr>
            <a:spLocks noChangeArrowheads="1"/>
          </p:cNvSpPr>
          <p:nvPr>
            <p:custDataLst>
              <p:tags r:id="rId6"/>
            </p:custDataLst>
          </p:nvPr>
        </p:nvSpPr>
        <p:spPr bwMode="auto">
          <a:xfrm>
            <a:off x="4446300" y="5048547"/>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013487A6-3E58-26A8-60F0-33DCFD7A66B3}"/>
              </a:ext>
            </a:extLst>
          </p:cNvPr>
          <p:cNvGrpSpPr/>
          <p:nvPr/>
        </p:nvGrpSpPr>
        <p:grpSpPr>
          <a:xfrm>
            <a:off x="12605095" y="-2254767"/>
            <a:ext cx="1996277" cy="1975365"/>
            <a:chOff x="10761781" y="-266309"/>
            <a:chExt cx="1996277" cy="1975365"/>
          </a:xfrm>
        </p:grpSpPr>
        <p:sp>
          <p:nvSpPr>
            <p:cNvPr id="15" name="PA_椭圆 23">
              <a:extLst>
                <a:ext uri="{FF2B5EF4-FFF2-40B4-BE49-F238E27FC236}">
                  <a16:creationId xmlns:a16="http://schemas.microsoft.com/office/drawing/2014/main" id="{944220E3-49C3-10E5-5764-40ED569015C7}"/>
                </a:ext>
              </a:extLst>
            </p:cNvPr>
            <p:cNvSpPr>
              <a:spLocks noChangeArrowheads="1"/>
            </p:cNvSpPr>
            <p:nvPr>
              <p:custDataLst>
                <p:tags r:id="rId12"/>
              </p:custDataLst>
            </p:nvPr>
          </p:nvSpPr>
          <p:spPr bwMode="auto">
            <a:xfrm>
              <a:off x="10761781" y="-266309"/>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7" name="PA_椭圆 23">
              <a:extLst>
                <a:ext uri="{FF2B5EF4-FFF2-40B4-BE49-F238E27FC236}">
                  <a16:creationId xmlns:a16="http://schemas.microsoft.com/office/drawing/2014/main" id="{5384959C-C13A-B893-D793-7ED52359E759}"/>
                </a:ext>
              </a:extLst>
            </p:cNvPr>
            <p:cNvSpPr>
              <a:spLocks noChangeArrowheads="1"/>
            </p:cNvSpPr>
            <p:nvPr>
              <p:custDataLst>
                <p:tags r:id="rId13"/>
              </p:custDataLst>
            </p:nvPr>
          </p:nvSpPr>
          <p:spPr bwMode="auto">
            <a:xfrm>
              <a:off x="11186323" y="91706"/>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9F56D8DE-79E0-62BC-B0E0-18AE5A740C3A}"/>
              </a:ext>
            </a:extLst>
          </p:cNvPr>
          <p:cNvGrpSpPr/>
          <p:nvPr/>
        </p:nvGrpSpPr>
        <p:grpSpPr>
          <a:xfrm>
            <a:off x="-4248319" y="7277599"/>
            <a:ext cx="1996277" cy="1975365"/>
            <a:chOff x="-750376" y="5681028"/>
            <a:chExt cx="1996277" cy="1975365"/>
          </a:xfrm>
        </p:grpSpPr>
        <p:sp>
          <p:nvSpPr>
            <p:cNvPr id="18" name="PA_椭圆 23">
              <a:extLst>
                <a:ext uri="{FF2B5EF4-FFF2-40B4-BE49-F238E27FC236}">
                  <a16:creationId xmlns:a16="http://schemas.microsoft.com/office/drawing/2014/main" id="{1AD96ECF-CA39-2B21-B849-C48147747724}"/>
                </a:ext>
              </a:extLst>
            </p:cNvPr>
            <p:cNvSpPr>
              <a:spLocks noChangeArrowheads="1"/>
            </p:cNvSpPr>
            <p:nvPr>
              <p:custDataLst>
                <p:tags r:id="rId10"/>
              </p:custDataLst>
            </p:nvPr>
          </p:nvSpPr>
          <p:spPr bwMode="auto">
            <a:xfrm>
              <a:off x="-750376" y="5681028"/>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9" name="PA_椭圆 23">
              <a:extLst>
                <a:ext uri="{FF2B5EF4-FFF2-40B4-BE49-F238E27FC236}">
                  <a16:creationId xmlns:a16="http://schemas.microsoft.com/office/drawing/2014/main" id="{F2F1CC4C-65A9-63FF-9757-B6743765917D}"/>
                </a:ext>
              </a:extLst>
            </p:cNvPr>
            <p:cNvSpPr>
              <a:spLocks noChangeArrowheads="1"/>
            </p:cNvSpPr>
            <p:nvPr>
              <p:custDataLst>
                <p:tags r:id="rId11"/>
              </p:custDataLst>
            </p:nvPr>
          </p:nvSpPr>
          <p:spPr bwMode="auto">
            <a:xfrm>
              <a:off x="-325834" y="6039043"/>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6" name="Group 5">
            <a:extLst>
              <a:ext uri="{FF2B5EF4-FFF2-40B4-BE49-F238E27FC236}">
                <a16:creationId xmlns:a16="http://schemas.microsoft.com/office/drawing/2014/main" id="{6AFE4A86-9586-FF11-E7A0-B40DEE7784EC}"/>
              </a:ext>
            </a:extLst>
          </p:cNvPr>
          <p:cNvGrpSpPr/>
          <p:nvPr/>
        </p:nvGrpSpPr>
        <p:grpSpPr>
          <a:xfrm>
            <a:off x="3715956" y="2832172"/>
            <a:ext cx="1191792" cy="1193656"/>
            <a:chOff x="1175097" y="3013951"/>
            <a:chExt cx="962125" cy="963629"/>
          </a:xfrm>
        </p:grpSpPr>
        <p:sp>
          <p:nvSpPr>
            <p:cNvPr id="8" name="PA_椭圆 8">
              <a:extLst>
                <a:ext uri="{FF2B5EF4-FFF2-40B4-BE49-F238E27FC236}">
                  <a16:creationId xmlns:a16="http://schemas.microsoft.com/office/drawing/2014/main" id="{C371F050-DBFA-B09C-DDF4-463106A9AFA0}"/>
                </a:ext>
              </a:extLst>
            </p:cNvPr>
            <p:cNvSpPr>
              <a:spLocks noChangeArrowheads="1"/>
            </p:cNvSpPr>
            <p:nvPr>
              <p:custDataLst>
                <p:tags r:id="rId8"/>
              </p:custDataLst>
            </p:nvPr>
          </p:nvSpPr>
          <p:spPr bwMode="auto">
            <a:xfrm>
              <a:off x="1175097" y="301395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44546A"/>
                </a:solidFill>
              </a:endParaRPr>
            </a:p>
          </p:txBody>
        </p:sp>
        <p:sp>
          <p:nvSpPr>
            <p:cNvPr id="16" name="PA_文本框 6">
              <a:extLst>
                <a:ext uri="{FF2B5EF4-FFF2-40B4-BE49-F238E27FC236}">
                  <a16:creationId xmlns:a16="http://schemas.microsoft.com/office/drawing/2014/main" id="{F0AD29D2-F63B-43FE-5C89-8545B28A6613}"/>
                </a:ext>
              </a:extLst>
            </p:cNvPr>
            <p:cNvSpPr txBox="1"/>
            <p:nvPr>
              <p:custDataLst>
                <p:tags r:id="rId9"/>
              </p:custDataLst>
            </p:nvPr>
          </p:nvSpPr>
          <p:spPr>
            <a:xfrm>
              <a:off x="1274701" y="3247583"/>
              <a:ext cx="789214" cy="646331"/>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3600" b="0" spc="-150">
                  <a:solidFill>
                    <a:srgbClr val="44546A"/>
                  </a:solidFill>
                  <a:latin typeface="Noto Sans"/>
                  <a:ea typeface="Noto Sans"/>
                </a:rPr>
                <a:t>01</a:t>
              </a:r>
              <a:endParaRPr lang="zh-CN" altLang="en-US" sz="3600" b="0" spc="-150">
                <a:solidFill>
                  <a:srgbClr val="44546A"/>
                </a:solidFill>
                <a:latin typeface="思源黑体 CN Heavy" panose="020B0A00000000000000" pitchFamily="34" charset="-122"/>
                <a:ea typeface="思源黑体 CN Heavy" panose="020B0A00000000000000" pitchFamily="34" charset="-122"/>
              </a:endParaRPr>
            </a:p>
          </p:txBody>
        </p:sp>
      </p:grpSp>
      <p:sp>
        <p:nvSpPr>
          <p:cNvPr id="20" name="PA_圆角矩形 6">
            <a:extLst>
              <a:ext uri="{FF2B5EF4-FFF2-40B4-BE49-F238E27FC236}">
                <a16:creationId xmlns:a16="http://schemas.microsoft.com/office/drawing/2014/main" id="{9381B944-9727-41CE-27F9-53CBDE9506CC}"/>
              </a:ext>
            </a:extLst>
          </p:cNvPr>
          <p:cNvSpPr/>
          <p:nvPr>
            <p:custDataLst>
              <p:tags r:id="rId7"/>
            </p:custDataLst>
          </p:nvPr>
        </p:nvSpPr>
        <p:spPr>
          <a:xfrm>
            <a:off x="-4118494" y="447220"/>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endParaRPr lang="vi-VN" altLang="vi-VN" sz="3200" b="1">
              <a:solidFill>
                <a:schemeClr val="tx2"/>
              </a:solidFill>
              <a:latin typeface="Noto Sans"/>
              <a:ea typeface="Noto Sans"/>
            </a:endParaRPr>
          </a:p>
        </p:txBody>
      </p:sp>
      <p:cxnSp>
        <p:nvCxnSpPr>
          <p:cNvPr id="22" name="直接连接符 23">
            <a:extLst>
              <a:ext uri="{FF2B5EF4-FFF2-40B4-BE49-F238E27FC236}">
                <a16:creationId xmlns:a16="http://schemas.microsoft.com/office/drawing/2014/main" id="{933018C7-90A0-B0FF-4E8E-06C65A7C0A15}"/>
              </a:ext>
            </a:extLst>
          </p:cNvPr>
          <p:cNvCxnSpPr>
            <a:cxnSpLocks/>
          </p:cNvCxnSpPr>
          <p:nvPr/>
        </p:nvCxnSpPr>
        <p:spPr>
          <a:xfrm>
            <a:off x="514069" y="3025809"/>
            <a:ext cx="26606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32" name="Picture 8" descr="The Rising IoT Threat to the Agriculture Industry and the Global Food ...">
            <a:extLst>
              <a:ext uri="{FF2B5EF4-FFF2-40B4-BE49-F238E27FC236}">
                <a16:creationId xmlns:a16="http://schemas.microsoft.com/office/drawing/2014/main" id="{AF189C73-C150-5453-523F-9023CC38E599}"/>
              </a:ext>
            </a:extLst>
          </p:cNvPr>
          <p:cNvPicPr>
            <a:picLocks noChangeAspect="1" noChangeArrowheads="1"/>
          </p:cNvPicPr>
          <p:nvPr/>
        </p:nvPicPr>
        <p:blipFill>
          <a:blip r:embed="rId15" cstate="print">
            <a:alphaModFix amt="85000"/>
            <a:extLst>
              <a:ext uri="{BEBA8EAE-BF5A-486C-A8C5-ECC9F3942E4B}">
                <a14:imgProps xmlns:a14="http://schemas.microsoft.com/office/drawing/2010/main">
                  <a14:imgLayer r:embed="rId1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267907" y="1380901"/>
            <a:ext cx="6136710" cy="4096197"/>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38DF3E-B4F2-4D68-41CE-C1A260E2932D}"/>
              </a:ext>
            </a:extLst>
          </p:cNvPr>
          <p:cNvSpPr txBox="1"/>
          <p:nvPr/>
        </p:nvSpPr>
        <p:spPr>
          <a:xfrm>
            <a:off x="5127854" y="5545879"/>
            <a:ext cx="6412528" cy="332592"/>
          </a:xfrm>
          <a:prstGeom prst="rect">
            <a:avLst/>
          </a:prstGeom>
        </p:spPr>
        <p:txBody>
          <a:bodyPr wrap="square" rtlCol="0">
            <a:spAutoFit/>
          </a:bodyPr>
          <a:lstStyle/>
          <a:p>
            <a:pPr algn="ctr">
              <a:lnSpc>
                <a:spcPct val="120000"/>
              </a:lnSpc>
              <a:spcBef>
                <a:spcPct val="0"/>
              </a:spcBef>
              <a:spcAft>
                <a:spcPct val="0"/>
              </a:spcAft>
              <a:defRPr/>
            </a:pPr>
            <a:r>
              <a:rPr lang="vi-VN" sz="1400">
                <a:solidFill>
                  <a:srgbClr val="44546A"/>
                </a:solidFill>
                <a:latin typeface="Noto Sans"/>
              </a:rPr>
              <a:t>Hình: Minh họa ứng dụng công nghệ MR trong nông nghiệp</a:t>
            </a:r>
            <a:endParaRPr lang="en-US" sz="1400">
              <a:solidFill>
                <a:srgbClr val="44546A"/>
              </a:solidFill>
              <a:latin typeface="Noto Sans"/>
            </a:endParaRPr>
          </a:p>
        </p:txBody>
      </p:sp>
      <p:sp>
        <p:nvSpPr>
          <p:cNvPr id="7" name="TextBox 6">
            <a:extLst>
              <a:ext uri="{FF2B5EF4-FFF2-40B4-BE49-F238E27FC236}">
                <a16:creationId xmlns:a16="http://schemas.microsoft.com/office/drawing/2014/main" id="{635C4AFE-9E19-19B8-C2F5-BDD785E8ED0D}"/>
              </a:ext>
            </a:extLst>
          </p:cNvPr>
          <p:cNvSpPr txBox="1"/>
          <p:nvPr/>
        </p:nvSpPr>
        <p:spPr>
          <a:xfrm>
            <a:off x="11799155" y="6486648"/>
            <a:ext cx="399195" cy="369332"/>
          </a:xfrm>
          <a:prstGeom prst="rect">
            <a:avLst/>
          </a:prstGeom>
          <a:noFill/>
        </p:spPr>
        <p:txBody>
          <a:bodyPr wrap="square" rtlCol="0">
            <a:spAutoFit/>
          </a:bodyPr>
          <a:lstStyle/>
          <a:p>
            <a:r>
              <a:rPr lang="vi-VN"/>
              <a:t>2</a:t>
            </a:r>
            <a:endParaRPr lang="en-US"/>
          </a:p>
        </p:txBody>
      </p:sp>
      <p:sp>
        <p:nvSpPr>
          <p:cNvPr id="21" name="TextBox 20">
            <a:extLst>
              <a:ext uri="{FF2B5EF4-FFF2-40B4-BE49-F238E27FC236}">
                <a16:creationId xmlns:a16="http://schemas.microsoft.com/office/drawing/2014/main" id="{7C601FD3-57A9-6B75-4B48-2919D33EC63F}"/>
              </a:ext>
            </a:extLst>
          </p:cNvPr>
          <p:cNvSpPr txBox="1"/>
          <p:nvPr/>
        </p:nvSpPr>
        <p:spPr>
          <a:xfrm>
            <a:off x="12198350" y="6301982"/>
            <a:ext cx="399195" cy="369332"/>
          </a:xfrm>
          <a:prstGeom prst="rect">
            <a:avLst/>
          </a:prstGeom>
          <a:noFill/>
        </p:spPr>
        <p:txBody>
          <a:bodyPr wrap="square" rtlCol="0">
            <a:spAutoFit/>
          </a:bodyPr>
          <a:lstStyle/>
          <a:p>
            <a:r>
              <a:rPr lang="vi-VN"/>
              <a:t>3</a:t>
            </a:r>
            <a:endParaRPr lang="en-US"/>
          </a:p>
        </p:txBody>
      </p:sp>
      <p:sp>
        <p:nvSpPr>
          <p:cNvPr id="23" name="TextBox 22">
            <a:extLst>
              <a:ext uri="{FF2B5EF4-FFF2-40B4-BE49-F238E27FC236}">
                <a16:creationId xmlns:a16="http://schemas.microsoft.com/office/drawing/2014/main" id="{1C830D4A-0CE9-A97C-F75E-F6B8DC52CA83}"/>
              </a:ext>
            </a:extLst>
          </p:cNvPr>
          <p:cNvSpPr txBox="1"/>
          <p:nvPr/>
        </p:nvSpPr>
        <p:spPr>
          <a:xfrm>
            <a:off x="11478337" y="6855980"/>
            <a:ext cx="399195" cy="369332"/>
          </a:xfrm>
          <a:prstGeom prst="rect">
            <a:avLst/>
          </a:prstGeom>
          <a:noFill/>
        </p:spPr>
        <p:txBody>
          <a:bodyPr wrap="square" rtlCol="0">
            <a:spAutoFit/>
          </a:bodyPr>
          <a:lstStyle/>
          <a:p>
            <a:r>
              <a:rPr lang="vi-VN"/>
              <a:t>1</a:t>
            </a:r>
            <a:endParaRPr lang="en-US"/>
          </a:p>
        </p:txBody>
      </p:sp>
      <p:grpSp>
        <p:nvGrpSpPr>
          <p:cNvPr id="26" name="Group 25">
            <a:extLst>
              <a:ext uri="{FF2B5EF4-FFF2-40B4-BE49-F238E27FC236}">
                <a16:creationId xmlns:a16="http://schemas.microsoft.com/office/drawing/2014/main" id="{A82282E8-9FFC-26AA-76CD-CF4E9952E057}"/>
              </a:ext>
            </a:extLst>
          </p:cNvPr>
          <p:cNvGrpSpPr/>
          <p:nvPr/>
        </p:nvGrpSpPr>
        <p:grpSpPr>
          <a:xfrm>
            <a:off x="6229557" y="184600"/>
            <a:ext cx="5643317" cy="1011635"/>
            <a:chOff x="6229557" y="184600"/>
            <a:chExt cx="5643317" cy="1011635"/>
          </a:xfrm>
        </p:grpSpPr>
        <p:pic>
          <p:nvPicPr>
            <p:cNvPr id="27" name="Picture 2" descr="Hcmute Logo PNG Vector (EPS) Free Download">
              <a:extLst>
                <a:ext uri="{FF2B5EF4-FFF2-40B4-BE49-F238E27FC236}">
                  <a16:creationId xmlns:a16="http://schemas.microsoft.com/office/drawing/2014/main" id="{C91FC365-DF61-5A44-D98E-231D9EFC4A0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18E5D5B-24A6-18A4-5FEE-CAE3522E7DF3}"/>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8" y="262164"/>
            <a:ext cx="4671502"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algn="ctr" eaLnBrk="1" fontAlgn="auto" hangingPunct="1">
              <a:lnSpc>
                <a:spcPct val="100000"/>
              </a:lnSpc>
              <a:spcBef>
                <a:spcPct val="0"/>
              </a:spcBef>
              <a:spcAft>
                <a:spcPct val="0"/>
              </a:spcAft>
              <a:defRPr/>
            </a:pPr>
            <a:r>
              <a:rPr lang="vi-VN" altLang="vi-VN" sz="2600" b="1">
                <a:solidFill>
                  <a:schemeClr val="tx2"/>
                </a:solidFill>
                <a:latin typeface="Noto Sans"/>
                <a:ea typeface="Noto Sans"/>
              </a:rPr>
              <a:t>Quan điểm của nhó</a:t>
            </a:r>
            <a:r>
              <a:rPr lang="en-US" altLang="vi-VN" sz="2600" b="1">
                <a:solidFill>
                  <a:schemeClr val="tx2"/>
                </a:solidFill>
                <a:latin typeface="Noto Sans"/>
                <a:ea typeface="Noto Sans"/>
              </a:rPr>
              <a:t>m MR</a:t>
            </a:r>
            <a:endParaRPr lang="vi-VN" altLang="vi-VN" sz="2600" b="1">
              <a:solidFill>
                <a:schemeClr val="tx2"/>
              </a:solidFill>
              <a:latin typeface="Noto Sans"/>
              <a:ea typeface="Noto Sans"/>
            </a:endParaRPr>
          </a:p>
        </p:txBody>
      </p:sp>
      <p:sp>
        <p:nvSpPr>
          <p:cNvPr id="53" name="PA_矩形 21">
            <a:extLst>
              <a:ext uri="{FF2B5EF4-FFF2-40B4-BE49-F238E27FC236}">
                <a16:creationId xmlns:a16="http://schemas.microsoft.com/office/drawing/2014/main" id="{071F54EF-3179-A0DE-6F47-0B6019D78D13}"/>
              </a:ext>
            </a:extLst>
          </p:cNvPr>
          <p:cNvSpPr>
            <a:spLocks noChangeArrowheads="1"/>
          </p:cNvSpPr>
          <p:nvPr>
            <p:custDataLst>
              <p:tags r:id="rId2"/>
            </p:custDataLst>
          </p:nvPr>
        </p:nvSpPr>
        <p:spPr bwMode="auto">
          <a:xfrm>
            <a:off x="833998" y="1314259"/>
            <a:ext cx="7379189" cy="5278256"/>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94" name="矩形 3">
            <a:extLst>
              <a:ext uri="{FF2B5EF4-FFF2-40B4-BE49-F238E27FC236}">
                <a16:creationId xmlns:a16="http://schemas.microsoft.com/office/drawing/2014/main" id="{C28150B9-50AF-1C03-F3A4-F0D355F476F6}"/>
              </a:ext>
            </a:extLst>
          </p:cNvPr>
          <p:cNvSpPr/>
          <p:nvPr/>
        </p:nvSpPr>
        <p:spPr>
          <a:xfrm>
            <a:off x="483526" y="1573149"/>
            <a:ext cx="654392" cy="448395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5">
            <a:extLst>
              <a:ext uri="{FF2B5EF4-FFF2-40B4-BE49-F238E27FC236}">
                <a16:creationId xmlns:a16="http://schemas.microsoft.com/office/drawing/2014/main" id="{49FA8D46-1370-84F5-A9BB-915983359EF1}"/>
              </a:ext>
            </a:extLst>
          </p:cNvPr>
          <p:cNvSpPr/>
          <p:nvPr/>
        </p:nvSpPr>
        <p:spPr>
          <a:xfrm flipH="1">
            <a:off x="483526" y="1314259"/>
            <a:ext cx="402042" cy="258890"/>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Group 95">
            <a:extLst>
              <a:ext uri="{FF2B5EF4-FFF2-40B4-BE49-F238E27FC236}">
                <a16:creationId xmlns:a16="http://schemas.microsoft.com/office/drawing/2014/main" id="{2A5CEA26-AA6E-D67A-9323-7ABA02B92F47}"/>
              </a:ext>
            </a:extLst>
          </p:cNvPr>
          <p:cNvGrpSpPr/>
          <p:nvPr/>
        </p:nvGrpSpPr>
        <p:grpSpPr>
          <a:xfrm>
            <a:off x="6229557" y="184600"/>
            <a:ext cx="5643317" cy="1011635"/>
            <a:chOff x="6229557" y="184600"/>
            <a:chExt cx="5643317" cy="1011635"/>
          </a:xfrm>
        </p:grpSpPr>
        <p:pic>
          <p:nvPicPr>
            <p:cNvPr id="97" name="Picture 2" descr="Hcmute Logo PNG Vector (EPS) Free Download">
              <a:extLst>
                <a:ext uri="{FF2B5EF4-FFF2-40B4-BE49-F238E27FC236}">
                  <a16:creationId xmlns:a16="http://schemas.microsoft.com/office/drawing/2014/main" id="{BFF9E949-88DF-DB6E-B083-1C33DB36A5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D3C67A63-B179-B217-DE35-9437B48EB90F}"/>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99" name="文本框 4">
            <a:extLst>
              <a:ext uri="{FF2B5EF4-FFF2-40B4-BE49-F238E27FC236}">
                <a16:creationId xmlns:a16="http://schemas.microsoft.com/office/drawing/2014/main" id="{43146441-5883-AED5-4B68-75CDE85668F9}"/>
              </a:ext>
            </a:extLst>
          </p:cNvPr>
          <p:cNvSpPr txBox="1"/>
          <p:nvPr/>
        </p:nvSpPr>
        <p:spPr>
          <a:xfrm>
            <a:off x="8722097" y="1545119"/>
            <a:ext cx="1625942" cy="304800"/>
          </a:xfrm>
          <a:prstGeom prst="rect">
            <a:avLst/>
          </a:prstGeom>
          <a:noFill/>
        </p:spPr>
        <p:txBody>
          <a:bodyPr wrap="square" rtlCol="0">
            <a:normAutofit fontScale="92500"/>
          </a:bodyPr>
          <a:lstStyle/>
          <a:p>
            <a:pPr>
              <a:defRPr/>
            </a:pPr>
            <a:r>
              <a:rPr lang="en-US" altLang="vi-VN" sz="1400" b="1" err="1">
                <a:solidFill>
                  <a:srgbClr val="44546A"/>
                </a:solidFill>
                <a:latin typeface="Noto Sans"/>
                <a:ea typeface="Noto Sans"/>
                <a:cs typeface="+mn-ea"/>
                <a:sym typeface="+mn-lt"/>
              </a:rPr>
              <a:t>Tiềm</a:t>
            </a:r>
            <a:r>
              <a:rPr lang="en-US" altLang="vi-VN" sz="1400" b="1">
                <a:solidFill>
                  <a:srgbClr val="44546A"/>
                </a:solidFill>
                <a:latin typeface="Noto Sans"/>
                <a:ea typeface="Noto Sans"/>
                <a:cs typeface="+mn-ea"/>
                <a:sym typeface="+mn-lt"/>
              </a:rPr>
              <a:t> </a:t>
            </a:r>
            <a:r>
              <a:rPr lang="en-US" altLang="vi-VN" sz="1400" b="1" err="1">
                <a:solidFill>
                  <a:srgbClr val="44546A"/>
                </a:solidFill>
                <a:latin typeface="Noto Sans"/>
                <a:ea typeface="Noto Sans"/>
                <a:cs typeface="+mn-ea"/>
                <a:sym typeface="+mn-lt"/>
              </a:rPr>
              <a:t>năng</a:t>
            </a:r>
            <a:r>
              <a:rPr lang="en-US" altLang="vi-VN" sz="1400" b="1">
                <a:solidFill>
                  <a:srgbClr val="44546A"/>
                </a:solidFill>
                <a:latin typeface="Noto Sans"/>
                <a:ea typeface="Noto Sans"/>
                <a:cs typeface="+mn-ea"/>
                <a:sym typeface="+mn-lt"/>
              </a:rPr>
              <a:t> </a:t>
            </a:r>
            <a:r>
              <a:rPr lang="en-US" altLang="vi-VN" sz="1400" b="1" err="1">
                <a:solidFill>
                  <a:srgbClr val="44546A"/>
                </a:solidFill>
                <a:latin typeface="Noto Sans"/>
                <a:ea typeface="Noto Sans"/>
                <a:cs typeface="+mn-ea"/>
                <a:sym typeface="+mn-lt"/>
              </a:rPr>
              <a:t>về</a:t>
            </a:r>
            <a:r>
              <a:rPr lang="en-US" altLang="vi-VN" sz="1400" b="1">
                <a:solidFill>
                  <a:srgbClr val="44546A"/>
                </a:solidFill>
                <a:latin typeface="Noto Sans"/>
                <a:ea typeface="Noto Sans"/>
                <a:cs typeface="+mn-ea"/>
                <a:sym typeface="+mn-lt"/>
              </a:rPr>
              <a:t> MR</a:t>
            </a:r>
            <a:endParaRPr lang="vi-VN" altLang="vi-VN" sz="1400" b="1">
              <a:solidFill>
                <a:srgbClr val="44546A"/>
              </a:solidFill>
              <a:latin typeface="Noto Sans"/>
              <a:ea typeface="Noto Sans"/>
              <a:cs typeface="+mn-ea"/>
              <a:sym typeface="+mn-lt"/>
            </a:endParaRPr>
          </a:p>
        </p:txBody>
      </p:sp>
      <p:sp>
        <p:nvSpPr>
          <p:cNvPr id="100" name="矩形 9">
            <a:extLst>
              <a:ext uri="{FF2B5EF4-FFF2-40B4-BE49-F238E27FC236}">
                <a16:creationId xmlns:a16="http://schemas.microsoft.com/office/drawing/2014/main" id="{0DD96B98-74DE-C850-697A-93F7BD01A293}"/>
              </a:ext>
            </a:extLst>
          </p:cNvPr>
          <p:cNvSpPr/>
          <p:nvPr/>
        </p:nvSpPr>
        <p:spPr>
          <a:xfrm>
            <a:off x="8563659" y="1314258"/>
            <a:ext cx="3211089" cy="527825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a:ea typeface="Microsoft YaHei"/>
              <a:cs typeface="+mn-ea"/>
              <a:sym typeface="+mn-lt"/>
            </a:endParaRPr>
          </a:p>
        </p:txBody>
      </p:sp>
      <p:cxnSp>
        <p:nvCxnSpPr>
          <p:cNvPr id="101" name="直接连接符 10">
            <a:extLst>
              <a:ext uri="{FF2B5EF4-FFF2-40B4-BE49-F238E27FC236}">
                <a16:creationId xmlns:a16="http://schemas.microsoft.com/office/drawing/2014/main" id="{A2DAE180-5885-F314-CB76-D7629B8D35DB}"/>
              </a:ext>
            </a:extLst>
          </p:cNvPr>
          <p:cNvCxnSpPr>
            <a:cxnSpLocks/>
          </p:cNvCxnSpPr>
          <p:nvPr/>
        </p:nvCxnSpPr>
        <p:spPr>
          <a:xfrm flipV="1">
            <a:off x="8768327" y="1849919"/>
            <a:ext cx="2817121" cy="194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文本框 3">
            <a:extLst>
              <a:ext uri="{FF2B5EF4-FFF2-40B4-BE49-F238E27FC236}">
                <a16:creationId xmlns:a16="http://schemas.microsoft.com/office/drawing/2014/main" id="{4CE0BAF2-D825-B2F9-47E7-0B698520DD81}"/>
              </a:ext>
            </a:extLst>
          </p:cNvPr>
          <p:cNvSpPr txBox="1"/>
          <p:nvPr/>
        </p:nvSpPr>
        <p:spPr>
          <a:xfrm>
            <a:off x="8722097" y="1711534"/>
            <a:ext cx="2780089" cy="4207184"/>
          </a:xfrm>
          <a:prstGeom prst="rect">
            <a:avLst/>
          </a:prstGeom>
          <a:noFill/>
        </p:spPr>
        <p:txBody>
          <a:bodyPr wrap="square" rtlCol="0">
            <a:noAutofit/>
          </a:bodyPr>
          <a:lstStyle/>
          <a:p>
            <a:pPr marL="0" marR="0" lvl="0" indent="0" algn="just" defTabSz="914400" rtl="0" eaLnBrk="1" fontAlgn="auto" latinLnBrk="0" hangingPunct="1">
              <a:lnSpc>
                <a:spcPct val="100000"/>
              </a:lnSpc>
              <a:spcBef>
                <a:spcPct val="0"/>
              </a:spcBef>
              <a:spcAft>
                <a:spcPct val="0"/>
              </a:spcAft>
              <a:buClrTx/>
              <a:buSzTx/>
              <a:buFontTx/>
              <a:buNone/>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just" defTabSz="914400" rtl="0" eaLnBrk="1" fontAlgn="auto" latinLnBrk="0" hangingPunct="1">
              <a:lnSpc>
                <a:spcPct val="100000"/>
              </a:lnSpc>
              <a:spcBef>
                <a:spcPct val="0"/>
              </a:spcBef>
              <a:spcAft>
                <a:spcPct val="0"/>
              </a:spcAft>
              <a:buClrTx/>
              <a:buSzTx/>
              <a:buFontTx/>
              <a:buChar char="-"/>
              <a:defRPr/>
            </a:pPr>
            <a:r>
              <a:rPr lang="en-US" altLang="vi-VN" sz="1400">
                <a:solidFill>
                  <a:srgbClr val="44546A"/>
                </a:solidFill>
                <a:latin typeface="Noto Sans"/>
                <a:ea typeface="Noto Sans"/>
                <a:cs typeface="+mn-ea"/>
                <a:sym typeface="+mn-lt"/>
              </a:rPr>
              <a:t>T</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ính</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thuận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tiện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khi</a:t>
            </a:r>
            <a:r>
              <a:rPr lang="en-US" altLang="vi-VN" sz="1400">
                <a:solidFill>
                  <a:srgbClr val="44546A"/>
                </a:solidFill>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quan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sát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dữ</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liệu</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từ</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một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thiết</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400" i="0" u="none" strike="noStrike" kern="1200" cap="none" spc="0" normalizeH="0" baseline="0" noProof="0" err="1">
                <a:ln>
                  <a:noFill/>
                </a:ln>
                <a:solidFill>
                  <a:srgbClr val="44546A"/>
                </a:solidFill>
                <a:effectLst/>
                <a:uLnTx/>
                <a:uFillTx/>
                <a:latin typeface="Noto Sans"/>
                <a:ea typeface="Noto Sans"/>
                <a:cs typeface="+mn-ea"/>
                <a:sym typeface="+mn-lt"/>
              </a:rPr>
              <a:t>bị</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MR.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khi di chuyển đến đâu, các thông tin sẽ linh động hiển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thị và thay đổi ngay trước mắt mà không cần thực hiện thêm các thao tác phức tạp khác</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R="0" lvl="0" algn="just" defTabSz="914400" rtl="0" eaLnBrk="1" fontAlgn="auto" latinLnBrk="0" hangingPunct="1">
              <a:lnSpc>
                <a:spcPct val="100000"/>
              </a:lnSpc>
              <a:spcBef>
                <a:spcPct val="0"/>
              </a:spcBef>
              <a:spcAft>
                <a:spcPct val="0"/>
              </a:spcAft>
              <a:buClrTx/>
              <a:buSzTx/>
              <a:defRPr/>
            </a:pP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 </a:t>
            </a: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just" defTabSz="914400" rtl="0" eaLnBrk="1" fontAlgn="auto" latinLnBrk="0" hangingPunct="1">
              <a:lnSpc>
                <a:spcPct val="100000"/>
              </a:lnSpc>
              <a:spcBef>
                <a:spcPct val="0"/>
              </a:spcBef>
              <a:spcAft>
                <a:spcPct val="0"/>
              </a:spcAft>
              <a:buClrTx/>
              <a:buSzTx/>
              <a:buFontTx/>
              <a:buChar char="-"/>
              <a:defRPr/>
            </a:pP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MR cho phép hiển thị các hướng dẫn ngay</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trên đối tượng thực tế, giúp người dùng dễ dàng nắm bắt các bước cần thực hiện.</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Người dùng có thể nhìn thấy</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rPr>
              <a:t>chính xác những gì họ cần làm</a:t>
            </a: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a:t>
            </a:r>
          </a:p>
          <a:p>
            <a:pPr marL="285750" marR="0" lvl="0" indent="-285750" algn="just" defTabSz="914400" rtl="0" eaLnBrk="1" fontAlgn="auto" latinLnBrk="0" hangingPunct="1">
              <a:lnSpc>
                <a:spcPct val="100000"/>
              </a:lnSpc>
              <a:spcBef>
                <a:spcPct val="0"/>
              </a:spcBef>
              <a:spcAft>
                <a:spcPct val="0"/>
              </a:spcAft>
              <a:buClrTx/>
              <a:buSzTx/>
              <a:buFontTx/>
              <a:buChar char="-"/>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R="0" lvl="0" algn="just" defTabSz="914400" rtl="0" eaLnBrk="1" fontAlgn="auto" latinLnBrk="0" hangingPunct="1">
              <a:lnSpc>
                <a:spcPct val="100000"/>
              </a:lnSpc>
              <a:spcBef>
                <a:spcPct val="0"/>
              </a:spcBef>
              <a:spcAft>
                <a:spcPct val="0"/>
              </a:spcAft>
              <a:buClrTx/>
              <a:buSzTx/>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just" defTabSz="914400" rtl="0" eaLnBrk="1" fontAlgn="auto" latinLnBrk="0" hangingPunct="1">
              <a:lnSpc>
                <a:spcPct val="100000"/>
              </a:lnSpc>
              <a:spcBef>
                <a:spcPct val="0"/>
              </a:spcBef>
              <a:spcAft>
                <a:spcPct val="0"/>
              </a:spcAft>
              <a:buClrTx/>
              <a:buSzTx/>
              <a:buFontTx/>
              <a:buChar char="-"/>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285750" marR="0" lvl="0" indent="-285750" algn="just" defTabSz="914400" rtl="0" eaLnBrk="1" fontAlgn="auto" latinLnBrk="0" hangingPunct="1">
              <a:lnSpc>
                <a:spcPct val="100000"/>
              </a:lnSpc>
              <a:spcBef>
                <a:spcPct val="0"/>
              </a:spcBef>
              <a:spcAft>
                <a:spcPct val="0"/>
              </a:spcAft>
              <a:buClrTx/>
              <a:buSzTx/>
              <a:buFontTx/>
              <a:buChar char="-"/>
              <a:defRPr/>
            </a:pPr>
            <a:endPar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just" defTabSz="914400" rtl="0" eaLnBrk="1" fontAlgn="auto" latinLnBrk="0" hangingPunct="1">
              <a:lnSpc>
                <a:spcPct val="100000"/>
              </a:lnSpc>
              <a:spcBef>
                <a:spcPct val="0"/>
              </a:spcBef>
              <a:spcAft>
                <a:spcPct val="0"/>
              </a:spcAft>
              <a:buClrTx/>
              <a:buSzTx/>
              <a:buFontTx/>
              <a:buNone/>
              <a:defRPr/>
            </a:pPr>
            <a:r>
              <a:rPr kumimoji="0" lang="en-US" altLang="vi-VN" sz="1400" i="0" u="none" strike="noStrike" kern="1200" cap="none" spc="0" normalizeH="0" baseline="0" noProof="0">
                <a:ln>
                  <a:noFill/>
                </a:ln>
                <a:solidFill>
                  <a:srgbClr val="44546A"/>
                </a:solidFill>
                <a:effectLst/>
                <a:uLnTx/>
                <a:uFillTx/>
                <a:latin typeface="Noto Sans"/>
                <a:ea typeface="Noto Sans"/>
                <a:cs typeface="+mn-ea"/>
                <a:sym typeface="+mn-lt"/>
              </a:rPr>
              <a:t>	</a:t>
            </a:r>
            <a:endParaRPr kumimoji="0" lang="vi-VN" altLang="vi-VN" sz="1400"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2" name="TextBox 1">
            <a:extLst>
              <a:ext uri="{FF2B5EF4-FFF2-40B4-BE49-F238E27FC236}">
                <a16:creationId xmlns:a16="http://schemas.microsoft.com/office/drawing/2014/main" id="{D8B197D2-AE88-28D6-6B6A-3C80092415C7}"/>
              </a:ext>
            </a:extLst>
          </p:cNvPr>
          <p:cNvSpPr txBox="1"/>
          <p:nvPr/>
        </p:nvSpPr>
        <p:spPr>
          <a:xfrm>
            <a:off x="11744961" y="6486648"/>
            <a:ext cx="453390"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29</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24FA30D7-70CD-EA62-A368-EA622A7FEB89}"/>
              </a:ext>
            </a:extLst>
          </p:cNvPr>
          <p:cNvSpPr txBox="1"/>
          <p:nvPr/>
        </p:nvSpPr>
        <p:spPr>
          <a:xfrm>
            <a:off x="11291572" y="6940386"/>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28</a:t>
            </a:r>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4" name="TextBox 3">
            <a:extLst>
              <a:ext uri="{FF2B5EF4-FFF2-40B4-BE49-F238E27FC236}">
                <a16:creationId xmlns:a16="http://schemas.microsoft.com/office/drawing/2014/main" id="{18FDE6A6-3443-EC81-72E9-17318F079FA6}"/>
              </a:ext>
            </a:extLst>
          </p:cNvPr>
          <p:cNvSpPr txBox="1"/>
          <p:nvPr/>
        </p:nvSpPr>
        <p:spPr>
          <a:xfrm>
            <a:off x="12198350" y="6301982"/>
            <a:ext cx="453389" cy="369332"/>
          </a:xfrm>
          <a:prstGeom prst="rect">
            <a:avLst/>
          </a:prstGeom>
          <a:noFill/>
        </p:spPr>
        <p:txBody>
          <a:bodyPr wrap="square" rtlCol="0">
            <a:spAutoFit/>
          </a:bodyPr>
          <a:lstStyle/>
          <a:p>
            <a:r>
              <a:rPr lang="vi-VN">
                <a:latin typeface="Noto Sans" panose="020B0502040504020204" pitchFamily="34" charset="0"/>
                <a:ea typeface="Noto Sans" panose="020B0502040504020204" pitchFamily="34" charset="0"/>
                <a:cs typeface="Noto Sans" panose="020B0502040504020204" pitchFamily="34" charset="0"/>
              </a:rPr>
              <a:t>30</a:t>
            </a:r>
            <a:endParaRPr lang="en-US">
              <a:latin typeface="Noto Sans" panose="020B0502040504020204" pitchFamily="34" charset="0"/>
              <a:ea typeface="Noto Sans" panose="020B0502040504020204" pitchFamily="34" charset="0"/>
              <a:cs typeface="Noto Sans" panose="020B0502040504020204" pitchFamily="34" charset="0"/>
            </a:endParaRPr>
          </a:p>
        </p:txBody>
      </p:sp>
      <p:pic>
        <p:nvPicPr>
          <p:cNvPr id="106" name="Picture 105">
            <a:extLst>
              <a:ext uri="{FF2B5EF4-FFF2-40B4-BE49-F238E27FC236}">
                <a16:creationId xmlns:a16="http://schemas.microsoft.com/office/drawing/2014/main" id="{72F27D0B-92DE-2B81-9883-1A194894251A}"/>
              </a:ext>
            </a:extLst>
          </p:cNvPr>
          <p:cNvPicPr>
            <a:picLocks noChangeAspect="1"/>
          </p:cNvPicPr>
          <p:nvPr/>
        </p:nvPicPr>
        <p:blipFill>
          <a:blip r:embed="rId5"/>
          <a:stretch>
            <a:fillRect/>
          </a:stretch>
        </p:blipFill>
        <p:spPr>
          <a:xfrm>
            <a:off x="1936001" y="1573149"/>
            <a:ext cx="5479102" cy="4483954"/>
          </a:xfrm>
          <a:prstGeom prst="rect">
            <a:avLst/>
          </a:prstGeom>
        </p:spPr>
      </p:pic>
    </p:spTree>
    <p:extLst>
      <p:ext uri="{BB962C8B-B14F-4D97-AF65-F5344CB8AC3E}">
        <p14:creationId xmlns:p14="http://schemas.microsoft.com/office/powerpoint/2010/main" val="165447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a:spLocks noChangeArrowheads="1"/>
          </p:cNvSpPr>
          <p:nvPr>
            <p:custDataLst>
              <p:tags r:id="rId1"/>
            </p:custDataLst>
          </p:nvPr>
        </p:nvSpPr>
        <p:spPr bwMode="auto">
          <a:xfrm>
            <a:off x="0" y="2292279"/>
            <a:ext cx="12204701" cy="347616"/>
          </a:xfrm>
          <a:custGeom>
            <a:avLst/>
            <a:gdLst>
              <a:gd name="connsiteX0" fmla="*/ 0 w 9153526"/>
              <a:gd name="connsiteY0" fmla="*/ 0 h 260712"/>
              <a:gd name="connsiteX1" fmla="*/ 9153526 w 9153526"/>
              <a:gd name="connsiteY1" fmla="*/ 0 h 260712"/>
              <a:gd name="connsiteX2" fmla="*/ 9153526 w 9153526"/>
              <a:gd name="connsiteY2" fmla="*/ 60325 h 260712"/>
              <a:gd name="connsiteX3" fmla="*/ 5009013 w 9153526"/>
              <a:gd name="connsiteY3" fmla="*/ 60325 h 260712"/>
              <a:gd name="connsiteX4" fmla="*/ 4576763 w 9153526"/>
              <a:gd name="connsiteY4" fmla="*/ 260712 h 260712"/>
              <a:gd name="connsiteX5" fmla="*/ 4144513 w 9153526"/>
              <a:gd name="connsiteY5" fmla="*/ 60325 h 260712"/>
              <a:gd name="connsiteX6" fmla="*/ 0 w 9153526"/>
              <a:gd name="connsiteY6" fmla="*/ 60325 h 26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6" h="260711">
                <a:moveTo>
                  <a:pt x="0" y="0"/>
                </a:moveTo>
                <a:lnTo>
                  <a:pt x="9153526" y="0"/>
                </a:lnTo>
                <a:lnTo>
                  <a:pt x="9153526" y="60325"/>
                </a:lnTo>
                <a:lnTo>
                  <a:pt x="5009013" y="60325"/>
                </a:lnTo>
                <a:cubicBezTo>
                  <a:pt x="4904129" y="181194"/>
                  <a:pt x="4748392" y="260712"/>
                  <a:pt x="4576763" y="260712"/>
                </a:cubicBezTo>
                <a:cubicBezTo>
                  <a:pt x="4405136" y="260712"/>
                  <a:pt x="4249399" y="181194"/>
                  <a:pt x="4144513" y="60325"/>
                </a:cubicBezTo>
                <a:cubicBezTo>
                  <a:pt x="0" y="60325"/>
                  <a:pt x="0" y="60325"/>
                  <a:pt x="0" y="60325"/>
                </a:cubicBez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 </a:t>
            </a:r>
          </a:p>
        </p:txBody>
      </p:sp>
      <p:sp>
        <p:nvSpPr>
          <p:cNvPr id="8" name="PA_椭圆 8"/>
          <p:cNvSpPr>
            <a:spLocks noChangeArrowheads="1"/>
          </p:cNvSpPr>
          <p:nvPr>
            <p:custDataLst>
              <p:tags r:id="rId2"/>
            </p:custDataLst>
          </p:nvPr>
        </p:nvSpPr>
        <p:spPr bwMode="auto">
          <a:xfrm>
            <a:off x="5425018" y="1202559"/>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102" name="文本框 101"/>
          <p:cNvSpPr txBox="1"/>
          <p:nvPr/>
        </p:nvSpPr>
        <p:spPr>
          <a:xfrm>
            <a:off x="-12700" y="3719967"/>
            <a:ext cx="12204700" cy="1367146"/>
          </a:xfrm>
          <a:prstGeom prst="rect">
            <a:avLst/>
          </a:prstGeom>
          <a:noFill/>
        </p:spPr>
        <p:txBody>
          <a:bodyPr vert="horz" wrap="square" rtlCol="0">
            <a:noAutofit/>
          </a:bodyPr>
          <a:lstStyle/>
          <a:p>
            <a:pPr algn="ctr">
              <a:spcBef>
                <a:spcPct val="0"/>
              </a:spcBef>
              <a:spcAft>
                <a:spcPct val="0"/>
              </a:spcAft>
              <a:defRPr/>
            </a:pPr>
            <a:r>
              <a:rPr lang="vi-VN" sz="4400" b="1">
                <a:solidFill>
                  <a:schemeClr val="tx2"/>
                </a:solidFill>
                <a:latin typeface="Noto Sans"/>
                <a:ea typeface="Noto Sans"/>
              </a:rPr>
              <a:t>Cảm ơn quý Thầy/Cô trong hội đồng đã quan tâm và lắng nghe</a:t>
            </a:r>
            <a:endParaRPr lang="vi-VN" altLang="vi-VN" sz="4400" b="1">
              <a:solidFill>
                <a:schemeClr val="tx2"/>
              </a:solidFill>
              <a:latin typeface="Noto Sans"/>
              <a:ea typeface="Noto Sans"/>
            </a:endParaRPr>
          </a:p>
        </p:txBody>
      </p:sp>
      <p:sp>
        <p:nvSpPr>
          <p:cNvPr id="61" name="PA_椭圆 23">
            <a:extLst>
              <a:ext uri="{FF2B5EF4-FFF2-40B4-BE49-F238E27FC236}">
                <a16:creationId xmlns:a16="http://schemas.microsoft.com/office/drawing/2014/main" id="{2505A0A4-0532-A89E-8A27-40CA75780293}"/>
              </a:ext>
            </a:extLst>
          </p:cNvPr>
          <p:cNvSpPr>
            <a:spLocks noChangeArrowheads="1"/>
          </p:cNvSpPr>
          <p:nvPr>
            <p:custDataLst>
              <p:tags r:id="rId3"/>
            </p:custDataLst>
          </p:nvPr>
        </p:nvSpPr>
        <p:spPr bwMode="auto">
          <a:xfrm>
            <a:off x="4455369" y="2043613"/>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62" name="PA_椭圆 23">
            <a:extLst>
              <a:ext uri="{FF2B5EF4-FFF2-40B4-BE49-F238E27FC236}">
                <a16:creationId xmlns:a16="http://schemas.microsoft.com/office/drawing/2014/main" id="{05F6111E-8A00-B96D-6B13-6AE1E53DA83A}"/>
              </a:ext>
            </a:extLst>
          </p:cNvPr>
          <p:cNvSpPr>
            <a:spLocks noChangeArrowheads="1"/>
          </p:cNvSpPr>
          <p:nvPr>
            <p:custDataLst>
              <p:tags r:id="rId4"/>
            </p:custDataLst>
          </p:nvPr>
        </p:nvSpPr>
        <p:spPr bwMode="auto">
          <a:xfrm>
            <a:off x="7267123" y="2002168"/>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pic>
        <p:nvPicPr>
          <p:cNvPr id="1026" name="Picture 2" descr="Hcmute Logo PNG Vector (EPS) Free Download">
            <a:extLst>
              <a:ext uri="{FF2B5EF4-FFF2-40B4-BE49-F238E27FC236}">
                <a16:creationId xmlns:a16="http://schemas.microsoft.com/office/drawing/2014/main" id="{AA5ECD34-28D2-9612-9846-452DAB0747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7812" y="1377981"/>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9FCB05-3F5E-3428-96EE-F8E812B02F25}"/>
              </a:ext>
            </a:extLst>
          </p:cNvPr>
          <p:cNvSpPr txBox="1"/>
          <p:nvPr/>
        </p:nvSpPr>
        <p:spPr>
          <a:xfrm>
            <a:off x="12198350" y="6301982"/>
            <a:ext cx="399195" cy="369332"/>
          </a:xfrm>
          <a:prstGeom prst="rect">
            <a:avLst/>
          </a:prstGeom>
          <a:noFill/>
        </p:spPr>
        <p:txBody>
          <a:bodyPr wrap="square" rtlCol="0">
            <a:spAutoFit/>
          </a:bodyPr>
          <a:lstStyle/>
          <a:p>
            <a:r>
              <a:rPr lang="vi-VN"/>
              <a:t>1</a:t>
            </a:r>
            <a:endParaRPr lang="en-US"/>
          </a:p>
        </p:txBody>
      </p:sp>
      <p:sp>
        <p:nvSpPr>
          <p:cNvPr id="4" name="TextBox 3">
            <a:extLst>
              <a:ext uri="{FF2B5EF4-FFF2-40B4-BE49-F238E27FC236}">
                <a16:creationId xmlns:a16="http://schemas.microsoft.com/office/drawing/2014/main" id="{20A984B4-A785-6A54-0705-252750A43C4D}"/>
              </a:ext>
            </a:extLst>
          </p:cNvPr>
          <p:cNvSpPr txBox="1"/>
          <p:nvPr/>
        </p:nvSpPr>
        <p:spPr>
          <a:xfrm>
            <a:off x="12597545" y="5993103"/>
            <a:ext cx="399195" cy="369332"/>
          </a:xfrm>
          <a:prstGeom prst="rect">
            <a:avLst/>
          </a:prstGeom>
          <a:noFill/>
        </p:spPr>
        <p:txBody>
          <a:bodyPr wrap="square" rtlCol="0">
            <a:spAutoFit/>
          </a:bodyPr>
          <a:lstStyle/>
          <a:p>
            <a:r>
              <a:rPr lang="vi-VN"/>
              <a:t>2</a:t>
            </a:r>
          </a:p>
        </p:txBody>
      </p:sp>
      <p:sp>
        <p:nvSpPr>
          <p:cNvPr id="16" name="TextBox 15">
            <a:extLst>
              <a:ext uri="{FF2B5EF4-FFF2-40B4-BE49-F238E27FC236}">
                <a16:creationId xmlns:a16="http://schemas.microsoft.com/office/drawing/2014/main" id="{41513B1B-BF60-1F39-6D34-79D5FCE57CA3}"/>
              </a:ext>
            </a:extLst>
          </p:cNvPr>
          <p:cNvSpPr txBox="1"/>
          <p:nvPr/>
        </p:nvSpPr>
        <p:spPr>
          <a:xfrm>
            <a:off x="1874520" y="37975"/>
            <a:ext cx="8442960" cy="1174232"/>
          </a:xfrm>
          <a:prstGeom prst="rect">
            <a:avLst/>
          </a:prstGeom>
          <a:noFill/>
        </p:spPr>
        <p:txBody>
          <a:bodyPr wrap="square">
            <a:spAutoFit/>
          </a:bodyPr>
          <a:lstStyle/>
          <a:p>
            <a:pPr algn="ctr">
              <a:lnSpc>
                <a:spcPct val="120000"/>
              </a:lnSpc>
              <a:spcBef>
                <a:spcPct val="0"/>
              </a:spcBef>
              <a:spcAft>
                <a:spcPct val="0"/>
              </a:spcAft>
              <a:defRPr/>
            </a:pPr>
            <a:r>
              <a:rPr lang="vi-VN" sz="2000" b="1">
                <a:solidFill>
                  <a:srgbClr val="44546A"/>
                </a:solidFill>
                <a:latin typeface="Noto Sans"/>
                <a:ea typeface="Noto Sans"/>
              </a:rPr>
              <a:t>Trường Đại học Sư phạm Kỹ thuật TP. HCM </a:t>
            </a:r>
          </a:p>
          <a:p>
            <a:pPr algn="ctr">
              <a:lnSpc>
                <a:spcPct val="120000"/>
              </a:lnSpc>
              <a:spcBef>
                <a:spcPct val="0"/>
              </a:spcBef>
              <a:spcAft>
                <a:spcPct val="0"/>
              </a:spcAft>
              <a:defRPr/>
            </a:pPr>
            <a:r>
              <a:rPr lang="vi-VN" sz="2000" b="1">
                <a:solidFill>
                  <a:srgbClr val="44546A"/>
                </a:solidFill>
                <a:latin typeface="Noto Sans"/>
                <a:ea typeface="Noto Sans"/>
              </a:rPr>
              <a:t>Khoa Điện – Điện tử</a:t>
            </a:r>
          </a:p>
          <a:p>
            <a:pPr algn="ctr">
              <a:lnSpc>
                <a:spcPct val="120000"/>
              </a:lnSpc>
              <a:spcBef>
                <a:spcPct val="0"/>
              </a:spcBef>
              <a:spcAft>
                <a:spcPct val="0"/>
              </a:spcAft>
              <a:defRPr/>
            </a:pPr>
            <a:r>
              <a:rPr lang="vi-VN" sz="2000" b="1">
                <a:solidFill>
                  <a:srgbClr val="44546A"/>
                </a:solidFill>
                <a:latin typeface="Noto Sans"/>
                <a:ea typeface="Noto Sans"/>
              </a:rPr>
              <a:t>Bộ môn Kỹ thuật Máy tính – Viễn thông</a:t>
            </a:r>
            <a:endParaRPr lang="en-US" sz="2000" b="1">
              <a:solidFill>
                <a:srgbClr val="44546A"/>
              </a:solidFill>
              <a:latin typeface="Noto Sans"/>
              <a:ea typeface="Noto Sans"/>
            </a:endParaRPr>
          </a:p>
        </p:txBody>
      </p:sp>
    </p:spTree>
    <p:extLst>
      <p:ext uri="{BB962C8B-B14F-4D97-AF65-F5344CB8AC3E}">
        <p14:creationId xmlns:p14="http://schemas.microsoft.com/office/powerpoint/2010/main" val="486490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Giới thiệu</a:t>
            </a:r>
          </a:p>
        </p:txBody>
      </p:sp>
      <p:sp>
        <p:nvSpPr>
          <p:cNvPr id="17" name="PA_矩形 21">
            <a:extLst>
              <a:ext uri="{FF2B5EF4-FFF2-40B4-BE49-F238E27FC236}">
                <a16:creationId xmlns:a16="http://schemas.microsoft.com/office/drawing/2014/main" id="{9F7DBB71-E785-B767-EF67-0AA97462F3FD}"/>
              </a:ext>
            </a:extLst>
          </p:cNvPr>
          <p:cNvSpPr>
            <a:spLocks noChangeArrowheads="1"/>
          </p:cNvSpPr>
          <p:nvPr>
            <p:custDataLst>
              <p:tags r:id="rId2"/>
            </p:custDataLst>
          </p:nvPr>
        </p:nvSpPr>
        <p:spPr bwMode="auto">
          <a:xfrm>
            <a:off x="14157237" y="909824"/>
            <a:ext cx="11449456" cy="4078976"/>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4" name="矩形 3">
            <a:extLst>
              <a:ext uri="{FF2B5EF4-FFF2-40B4-BE49-F238E27FC236}">
                <a16:creationId xmlns:a16="http://schemas.microsoft.com/office/drawing/2014/main" id="{7603D655-FE74-7923-2E35-666C4656F185}"/>
              </a:ext>
            </a:extLst>
          </p:cNvPr>
          <p:cNvSpPr/>
          <p:nvPr/>
        </p:nvSpPr>
        <p:spPr>
          <a:xfrm>
            <a:off x="13815415" y="1129162"/>
            <a:ext cx="660803" cy="185722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a:extLst>
              <a:ext uri="{FF2B5EF4-FFF2-40B4-BE49-F238E27FC236}">
                <a16:creationId xmlns:a16="http://schemas.microsoft.com/office/drawing/2014/main" id="{CF117D16-FB74-214E-2EF9-984C7C5FA132}"/>
              </a:ext>
            </a:extLst>
          </p:cNvPr>
          <p:cNvSpPr/>
          <p:nvPr/>
        </p:nvSpPr>
        <p:spPr>
          <a:xfrm flipH="1">
            <a:off x="13810707" y="911448"/>
            <a:ext cx="352776" cy="217714"/>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8A7F191-EC67-0EE8-DE04-7F028EF41C87}"/>
              </a:ext>
            </a:extLst>
          </p:cNvPr>
          <p:cNvSpPr txBox="1"/>
          <p:nvPr/>
        </p:nvSpPr>
        <p:spPr>
          <a:xfrm>
            <a:off x="14612495" y="1129162"/>
            <a:ext cx="3464596"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en-US" sz="1600" err="1">
                <a:latin typeface="Noto Sans"/>
                <a:ea typeface="Noto Sans"/>
              </a:rPr>
              <a:t>Ngày</a:t>
            </a:r>
            <a:r>
              <a:rPr lang="en-US" sz="1600">
                <a:latin typeface="Noto Sans"/>
                <a:ea typeface="Noto Sans"/>
              </a:rPr>
              <a:t> nay</a:t>
            </a:r>
            <a:r>
              <a:rPr lang="vi-VN" sz="1600">
                <a:latin typeface="Noto Sans"/>
                <a:ea typeface="Noto Sans"/>
              </a:rPr>
              <a:t> </a:t>
            </a:r>
            <a:r>
              <a:rPr lang="en-US" sz="1600">
                <a:latin typeface="Noto Sans"/>
                <a:ea typeface="Noto Sans"/>
              </a:rPr>
              <a:t>c</a:t>
            </a:r>
            <a:r>
              <a:rPr lang="vi-VN" sz="1600">
                <a:latin typeface="Noto Sans"/>
                <a:ea typeface="Noto Sans"/>
              </a:rPr>
              <a:t>ông nghệ MR, với các thiết bị XR ngày càng rẻ và dễ tiếp cận, mở ra cơ hội nghiên cứu và ứng dụng vào đời sống và sản xuất.</a:t>
            </a:r>
            <a:endParaRPr lang="zh-CN" altLang="zh-CN" sz="1600">
              <a:latin typeface="Noto Sans"/>
              <a:sym typeface="+mn-lt"/>
            </a:endParaRPr>
          </a:p>
        </p:txBody>
      </p:sp>
      <p:sp>
        <p:nvSpPr>
          <p:cNvPr id="22" name="文本框 21">
            <a:extLst>
              <a:ext uri="{FF2B5EF4-FFF2-40B4-BE49-F238E27FC236}">
                <a16:creationId xmlns:a16="http://schemas.microsoft.com/office/drawing/2014/main" id="{CE75994C-207F-DBA6-3F37-413F4CFC35E1}"/>
              </a:ext>
            </a:extLst>
          </p:cNvPr>
          <p:cNvSpPr txBox="1"/>
          <p:nvPr/>
        </p:nvSpPr>
        <p:spPr>
          <a:xfrm>
            <a:off x="22131036" y="1148474"/>
            <a:ext cx="3347844"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sz="1600">
                <a:latin typeface="Noto Sans"/>
                <a:ea typeface="Noto Sans"/>
              </a:rPr>
              <a:t>Báo cáo này trình bày hệ thống hỗ trợ nghiên cứu nông nghiệp, chứng minh tính khả thi của MR và IoT trong giám sát và điều khiển, cung cấp cái nhìn tổng quan về các phương pháp, công nghệ và thách thức, cũng như tiềm năng của MR trong sản xuất.</a:t>
            </a:r>
            <a:endParaRPr lang="zh-CN" altLang="zh-CN" sz="1600">
              <a:latin typeface="Noto Sans"/>
              <a:sym typeface="+mn-lt"/>
            </a:endParaRPr>
          </a:p>
        </p:txBody>
      </p:sp>
      <p:sp>
        <p:nvSpPr>
          <p:cNvPr id="23" name="文本框 22">
            <a:extLst>
              <a:ext uri="{FF2B5EF4-FFF2-40B4-BE49-F238E27FC236}">
                <a16:creationId xmlns:a16="http://schemas.microsoft.com/office/drawing/2014/main" id="{31863F3F-757D-88A8-481C-8DC80BC0E74B}"/>
              </a:ext>
            </a:extLst>
          </p:cNvPr>
          <p:cNvSpPr txBox="1"/>
          <p:nvPr/>
        </p:nvSpPr>
        <p:spPr>
          <a:xfrm>
            <a:off x="18583087" y="1138818"/>
            <a:ext cx="3041953"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sz="1600">
                <a:latin typeface="Noto Sans"/>
                <a:ea typeface="Noto Sans"/>
              </a:rPr>
              <a:t>Nhóm nhận thấy hạn chế của phương pháp đào tạo kỹ sư truyền thống và cho rằng MR mang lại trải nghiệm thực tế hơn, giảm chi phí đào tạo và tai nạn. MR kết hợp IoT giúp giám sát dữ liệu môi trường trực quan và tiện lợi.</a:t>
            </a:r>
            <a:endParaRPr lang="zh-CN" altLang="zh-CN" sz="1600">
              <a:latin typeface="Noto Sans"/>
              <a:sym typeface="+mn-lt"/>
            </a:endParaRPr>
          </a:p>
        </p:txBody>
      </p:sp>
      <p:cxnSp>
        <p:nvCxnSpPr>
          <p:cNvPr id="24" name="直接连接符 23">
            <a:extLst>
              <a:ext uri="{FF2B5EF4-FFF2-40B4-BE49-F238E27FC236}">
                <a16:creationId xmlns:a16="http://schemas.microsoft.com/office/drawing/2014/main" id="{D992E51A-2E95-390A-F3B1-1EB5631BE797}"/>
              </a:ext>
            </a:extLst>
          </p:cNvPr>
          <p:cNvCxnSpPr>
            <a:cxnSpLocks/>
          </p:cNvCxnSpPr>
          <p:nvPr/>
        </p:nvCxnSpPr>
        <p:spPr>
          <a:xfrm>
            <a:off x="18349381" y="909824"/>
            <a:ext cx="0" cy="40824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45904C1-C7D9-5ABD-655E-0790508D0F03}"/>
              </a:ext>
            </a:extLst>
          </p:cNvPr>
          <p:cNvCxnSpPr>
            <a:cxnSpLocks/>
          </p:cNvCxnSpPr>
          <p:nvPr/>
        </p:nvCxnSpPr>
        <p:spPr>
          <a:xfrm>
            <a:off x="21884470" y="909824"/>
            <a:ext cx="0" cy="40789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任意多边形 9">
            <a:extLst>
              <a:ext uri="{FF2B5EF4-FFF2-40B4-BE49-F238E27FC236}">
                <a16:creationId xmlns:a16="http://schemas.microsoft.com/office/drawing/2014/main" id="{71DDC2B6-A67D-E65F-26A6-503265149018}"/>
              </a:ext>
            </a:extLst>
          </p:cNvPr>
          <p:cNvSpPr>
            <a:spLocks noChangeArrowheads="1"/>
          </p:cNvSpPr>
          <p:nvPr>
            <p:custDataLst>
              <p:tags r:id="rId3"/>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3" name="PA_椭圆 23">
            <a:extLst>
              <a:ext uri="{FF2B5EF4-FFF2-40B4-BE49-F238E27FC236}">
                <a16:creationId xmlns:a16="http://schemas.microsoft.com/office/drawing/2014/main" id="{96D9DA6F-D29D-CBC7-3C86-BE725747C680}"/>
              </a:ext>
            </a:extLst>
          </p:cNvPr>
          <p:cNvSpPr>
            <a:spLocks noChangeArrowheads="1"/>
          </p:cNvSpPr>
          <p:nvPr>
            <p:custDataLst>
              <p:tags r:id="rId4"/>
            </p:custDataLst>
          </p:nvPr>
        </p:nvSpPr>
        <p:spPr bwMode="auto">
          <a:xfrm>
            <a:off x="-2163326" y="-250960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5" name="PA_椭圆 23">
            <a:extLst>
              <a:ext uri="{FF2B5EF4-FFF2-40B4-BE49-F238E27FC236}">
                <a16:creationId xmlns:a16="http://schemas.microsoft.com/office/drawing/2014/main" id="{0352C8B5-45AF-CEC5-BEAD-F7F56CB3CC82}"/>
              </a:ext>
            </a:extLst>
          </p:cNvPr>
          <p:cNvSpPr>
            <a:spLocks noChangeArrowheads="1"/>
          </p:cNvSpPr>
          <p:nvPr>
            <p:custDataLst>
              <p:tags r:id="rId5"/>
            </p:custDataLst>
          </p:nvPr>
        </p:nvSpPr>
        <p:spPr bwMode="auto">
          <a:xfrm>
            <a:off x="-2175978" y="1226824"/>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8" name="组合 1">
            <a:extLst>
              <a:ext uri="{FF2B5EF4-FFF2-40B4-BE49-F238E27FC236}">
                <a16:creationId xmlns:a16="http://schemas.microsoft.com/office/drawing/2014/main" id="{7C59CB13-91A5-B78B-45C5-DA3B2F2B2FFF}"/>
              </a:ext>
            </a:extLst>
          </p:cNvPr>
          <p:cNvGrpSpPr/>
          <p:nvPr/>
        </p:nvGrpSpPr>
        <p:grpSpPr>
          <a:xfrm>
            <a:off x="16644421" y="-3070469"/>
            <a:ext cx="1996277" cy="1975365"/>
            <a:chOff x="10761781" y="-266309"/>
            <a:chExt cx="1996277" cy="1975365"/>
          </a:xfrm>
        </p:grpSpPr>
        <p:sp>
          <p:nvSpPr>
            <p:cNvPr id="9" name="PA_椭圆 23">
              <a:extLst>
                <a:ext uri="{FF2B5EF4-FFF2-40B4-BE49-F238E27FC236}">
                  <a16:creationId xmlns:a16="http://schemas.microsoft.com/office/drawing/2014/main" id="{EEE90878-8033-65C0-3002-C8F07A314327}"/>
                </a:ext>
              </a:extLst>
            </p:cNvPr>
            <p:cNvSpPr>
              <a:spLocks noChangeArrowheads="1"/>
            </p:cNvSpPr>
            <p:nvPr>
              <p:custDataLst>
                <p:tags r:id="rId14"/>
              </p:custDataLst>
            </p:nvPr>
          </p:nvSpPr>
          <p:spPr bwMode="auto">
            <a:xfrm>
              <a:off x="10761781" y="-266309"/>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0" name="PA_椭圆 23">
              <a:extLst>
                <a:ext uri="{FF2B5EF4-FFF2-40B4-BE49-F238E27FC236}">
                  <a16:creationId xmlns:a16="http://schemas.microsoft.com/office/drawing/2014/main" id="{85B00BC3-8F61-A881-3596-3F1C1D8520BE}"/>
                </a:ext>
              </a:extLst>
            </p:cNvPr>
            <p:cNvSpPr>
              <a:spLocks noChangeArrowheads="1"/>
            </p:cNvSpPr>
            <p:nvPr>
              <p:custDataLst>
                <p:tags r:id="rId15"/>
              </p:custDataLst>
            </p:nvPr>
          </p:nvSpPr>
          <p:spPr bwMode="auto">
            <a:xfrm>
              <a:off x="11186323" y="91706"/>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11" name="组合 3">
            <a:extLst>
              <a:ext uri="{FF2B5EF4-FFF2-40B4-BE49-F238E27FC236}">
                <a16:creationId xmlns:a16="http://schemas.microsoft.com/office/drawing/2014/main" id="{9D5C9A85-7918-70F1-4716-7FE70A7BF14A}"/>
              </a:ext>
            </a:extLst>
          </p:cNvPr>
          <p:cNvGrpSpPr/>
          <p:nvPr/>
        </p:nvGrpSpPr>
        <p:grpSpPr>
          <a:xfrm>
            <a:off x="-3402136" y="7662228"/>
            <a:ext cx="1996277" cy="1975365"/>
            <a:chOff x="-750376" y="5681028"/>
            <a:chExt cx="1996277" cy="1975365"/>
          </a:xfrm>
        </p:grpSpPr>
        <p:sp>
          <p:nvSpPr>
            <p:cNvPr id="12" name="PA_椭圆 23">
              <a:extLst>
                <a:ext uri="{FF2B5EF4-FFF2-40B4-BE49-F238E27FC236}">
                  <a16:creationId xmlns:a16="http://schemas.microsoft.com/office/drawing/2014/main" id="{ECB06B52-97A7-9228-D099-8378C37A4ABE}"/>
                </a:ext>
              </a:extLst>
            </p:cNvPr>
            <p:cNvSpPr>
              <a:spLocks noChangeArrowheads="1"/>
            </p:cNvSpPr>
            <p:nvPr>
              <p:custDataLst>
                <p:tags r:id="rId12"/>
              </p:custDataLst>
            </p:nvPr>
          </p:nvSpPr>
          <p:spPr bwMode="auto">
            <a:xfrm>
              <a:off x="-750376" y="5681028"/>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3" name="PA_椭圆 23">
              <a:extLst>
                <a:ext uri="{FF2B5EF4-FFF2-40B4-BE49-F238E27FC236}">
                  <a16:creationId xmlns:a16="http://schemas.microsoft.com/office/drawing/2014/main" id="{384C9B36-6C9C-10E3-D6D6-1C1AF2CC3883}"/>
                </a:ext>
              </a:extLst>
            </p:cNvPr>
            <p:cNvSpPr>
              <a:spLocks noChangeArrowheads="1"/>
            </p:cNvSpPr>
            <p:nvPr>
              <p:custDataLst>
                <p:tags r:id="rId13"/>
              </p:custDataLst>
            </p:nvPr>
          </p:nvSpPr>
          <p:spPr bwMode="auto">
            <a:xfrm>
              <a:off x="-325834" y="6039043"/>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14" name="Group 13">
            <a:extLst>
              <a:ext uri="{FF2B5EF4-FFF2-40B4-BE49-F238E27FC236}">
                <a16:creationId xmlns:a16="http://schemas.microsoft.com/office/drawing/2014/main" id="{A2C16500-52DC-814A-F2F0-0ED2FD378639}"/>
              </a:ext>
            </a:extLst>
          </p:cNvPr>
          <p:cNvGrpSpPr/>
          <p:nvPr/>
        </p:nvGrpSpPr>
        <p:grpSpPr>
          <a:xfrm>
            <a:off x="-2906322" y="-989551"/>
            <a:ext cx="1191792" cy="1193656"/>
            <a:chOff x="1175097" y="3013951"/>
            <a:chExt cx="962125" cy="963629"/>
          </a:xfrm>
        </p:grpSpPr>
        <p:sp>
          <p:nvSpPr>
            <p:cNvPr id="15" name="PA_椭圆 8">
              <a:extLst>
                <a:ext uri="{FF2B5EF4-FFF2-40B4-BE49-F238E27FC236}">
                  <a16:creationId xmlns:a16="http://schemas.microsoft.com/office/drawing/2014/main" id="{A2A2703B-F00E-CCD7-5FEB-C40AC4316627}"/>
                </a:ext>
              </a:extLst>
            </p:cNvPr>
            <p:cNvSpPr>
              <a:spLocks noChangeArrowheads="1"/>
            </p:cNvSpPr>
            <p:nvPr>
              <p:custDataLst>
                <p:tags r:id="rId10"/>
              </p:custDataLst>
            </p:nvPr>
          </p:nvSpPr>
          <p:spPr bwMode="auto">
            <a:xfrm>
              <a:off x="1175097" y="301395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44546A"/>
                </a:solidFill>
              </a:endParaRPr>
            </a:p>
          </p:txBody>
        </p:sp>
        <p:sp>
          <p:nvSpPr>
            <p:cNvPr id="16" name="PA_文本框 6">
              <a:extLst>
                <a:ext uri="{FF2B5EF4-FFF2-40B4-BE49-F238E27FC236}">
                  <a16:creationId xmlns:a16="http://schemas.microsoft.com/office/drawing/2014/main" id="{2CE31C49-FAE7-0AA7-D148-40D80132C499}"/>
                </a:ext>
              </a:extLst>
            </p:cNvPr>
            <p:cNvSpPr txBox="1"/>
            <p:nvPr>
              <p:custDataLst>
                <p:tags r:id="rId11"/>
              </p:custDataLst>
            </p:nvPr>
          </p:nvSpPr>
          <p:spPr>
            <a:xfrm>
              <a:off x="1274701" y="3247583"/>
              <a:ext cx="789214" cy="646331"/>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3600" b="0" spc="-150">
                  <a:solidFill>
                    <a:srgbClr val="44546A"/>
                  </a:solidFill>
                  <a:latin typeface="Noto Sans"/>
                  <a:ea typeface="Noto Sans"/>
                </a:rPr>
                <a:t>01</a:t>
              </a:r>
              <a:endParaRPr lang="zh-CN" altLang="en-US" sz="3600" b="0" spc="-150">
                <a:solidFill>
                  <a:srgbClr val="44546A"/>
                </a:solidFill>
                <a:latin typeface="思源黑体 CN Heavy" panose="020B0A00000000000000" pitchFamily="34" charset="-122"/>
                <a:ea typeface="思源黑体 CN Heavy" panose="020B0A00000000000000" pitchFamily="34" charset="-122"/>
              </a:endParaRPr>
            </a:p>
          </p:txBody>
        </p:sp>
      </p:grpSp>
      <p:sp>
        <p:nvSpPr>
          <p:cNvPr id="19" name="PA_圆角矩形 6">
            <a:extLst>
              <a:ext uri="{FF2B5EF4-FFF2-40B4-BE49-F238E27FC236}">
                <a16:creationId xmlns:a16="http://schemas.microsoft.com/office/drawing/2014/main" id="{A29A5C1F-0D2F-7DDD-D1EE-46E156645A8A}"/>
              </a:ext>
            </a:extLst>
          </p:cNvPr>
          <p:cNvSpPr/>
          <p:nvPr>
            <p:custDataLst>
              <p:tags r:id="rId6"/>
            </p:custDataLst>
          </p:nvPr>
        </p:nvSpPr>
        <p:spPr>
          <a:xfrm rot="16200000">
            <a:off x="-2164204" y="-168350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Mục tiêu đề tài</a:t>
            </a:r>
          </a:p>
        </p:txBody>
      </p:sp>
      <p:sp>
        <p:nvSpPr>
          <p:cNvPr id="20" name="PA_椭圆 23">
            <a:extLst>
              <a:ext uri="{FF2B5EF4-FFF2-40B4-BE49-F238E27FC236}">
                <a16:creationId xmlns:a16="http://schemas.microsoft.com/office/drawing/2014/main" id="{EDCA2E9E-993A-8772-BBFB-C4BD954D019B}"/>
              </a:ext>
            </a:extLst>
          </p:cNvPr>
          <p:cNvSpPr>
            <a:spLocks noChangeArrowheads="1"/>
          </p:cNvSpPr>
          <p:nvPr>
            <p:custDataLst>
              <p:tags r:id="rId7"/>
            </p:custDataLst>
          </p:nvPr>
        </p:nvSpPr>
        <p:spPr bwMode="auto">
          <a:xfrm>
            <a:off x="-2258888" y="2451980"/>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6" name="PA_椭圆 23">
            <a:extLst>
              <a:ext uri="{FF2B5EF4-FFF2-40B4-BE49-F238E27FC236}">
                <a16:creationId xmlns:a16="http://schemas.microsoft.com/office/drawing/2014/main" id="{50C1B3E9-7BDF-F274-91F6-864295155E78}"/>
              </a:ext>
            </a:extLst>
          </p:cNvPr>
          <p:cNvSpPr>
            <a:spLocks noChangeArrowheads="1"/>
          </p:cNvSpPr>
          <p:nvPr>
            <p:custDataLst>
              <p:tags r:id="rId8"/>
            </p:custDataLst>
          </p:nvPr>
        </p:nvSpPr>
        <p:spPr bwMode="auto">
          <a:xfrm>
            <a:off x="-2258887" y="3677136"/>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7" name="PA_椭圆 23">
            <a:extLst>
              <a:ext uri="{FF2B5EF4-FFF2-40B4-BE49-F238E27FC236}">
                <a16:creationId xmlns:a16="http://schemas.microsoft.com/office/drawing/2014/main" id="{04FFD976-117F-5764-47D3-88F13940CF6E}"/>
              </a:ext>
            </a:extLst>
          </p:cNvPr>
          <p:cNvSpPr>
            <a:spLocks noChangeArrowheads="1"/>
          </p:cNvSpPr>
          <p:nvPr>
            <p:custDataLst>
              <p:tags r:id="rId9"/>
            </p:custDataLst>
          </p:nvPr>
        </p:nvSpPr>
        <p:spPr bwMode="auto">
          <a:xfrm>
            <a:off x="-2198344" y="483567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8" name="TextBox 27">
            <a:extLst>
              <a:ext uri="{FF2B5EF4-FFF2-40B4-BE49-F238E27FC236}">
                <a16:creationId xmlns:a16="http://schemas.microsoft.com/office/drawing/2014/main" id="{01728DB1-B067-982E-38B9-33674C67CA2E}"/>
              </a:ext>
            </a:extLst>
          </p:cNvPr>
          <p:cNvSpPr txBox="1"/>
          <p:nvPr/>
        </p:nvSpPr>
        <p:spPr>
          <a:xfrm>
            <a:off x="11799155" y="6486648"/>
            <a:ext cx="399195" cy="369332"/>
          </a:xfrm>
          <a:prstGeom prst="rect">
            <a:avLst/>
          </a:prstGeom>
          <a:noFill/>
        </p:spPr>
        <p:txBody>
          <a:bodyPr wrap="square" rtlCol="0">
            <a:spAutoFit/>
          </a:bodyPr>
          <a:lstStyle/>
          <a:p>
            <a:r>
              <a:rPr lang="vi-VN"/>
              <a:t>3</a:t>
            </a:r>
            <a:endParaRPr lang="en-US"/>
          </a:p>
        </p:txBody>
      </p:sp>
      <p:sp>
        <p:nvSpPr>
          <p:cNvPr id="29" name="TextBox 28">
            <a:extLst>
              <a:ext uri="{FF2B5EF4-FFF2-40B4-BE49-F238E27FC236}">
                <a16:creationId xmlns:a16="http://schemas.microsoft.com/office/drawing/2014/main" id="{4EDDA4B7-BAEE-067F-C774-69166D6247A6}"/>
              </a:ext>
            </a:extLst>
          </p:cNvPr>
          <p:cNvSpPr txBox="1"/>
          <p:nvPr/>
        </p:nvSpPr>
        <p:spPr>
          <a:xfrm>
            <a:off x="12198350" y="6301982"/>
            <a:ext cx="399195" cy="369332"/>
          </a:xfrm>
          <a:prstGeom prst="rect">
            <a:avLst/>
          </a:prstGeom>
          <a:noFill/>
        </p:spPr>
        <p:txBody>
          <a:bodyPr wrap="square" rtlCol="0">
            <a:spAutoFit/>
          </a:bodyPr>
          <a:lstStyle/>
          <a:p>
            <a:r>
              <a:rPr lang="vi-VN"/>
              <a:t>4</a:t>
            </a:r>
            <a:endParaRPr lang="en-US"/>
          </a:p>
        </p:txBody>
      </p:sp>
      <p:sp>
        <p:nvSpPr>
          <p:cNvPr id="30" name="TextBox 29">
            <a:extLst>
              <a:ext uri="{FF2B5EF4-FFF2-40B4-BE49-F238E27FC236}">
                <a16:creationId xmlns:a16="http://schemas.microsoft.com/office/drawing/2014/main" id="{0292063B-689D-F7D8-9D60-ADC488AB7FAA}"/>
              </a:ext>
            </a:extLst>
          </p:cNvPr>
          <p:cNvSpPr txBox="1"/>
          <p:nvPr/>
        </p:nvSpPr>
        <p:spPr>
          <a:xfrm>
            <a:off x="11478337" y="6855980"/>
            <a:ext cx="399195" cy="369332"/>
          </a:xfrm>
          <a:prstGeom prst="rect">
            <a:avLst/>
          </a:prstGeom>
          <a:noFill/>
        </p:spPr>
        <p:txBody>
          <a:bodyPr wrap="square" rtlCol="0">
            <a:spAutoFit/>
          </a:bodyPr>
          <a:lstStyle/>
          <a:p>
            <a:r>
              <a:rPr lang="vi-VN"/>
              <a:t>2</a:t>
            </a:r>
            <a:endParaRPr lang="en-US"/>
          </a:p>
        </p:txBody>
      </p:sp>
      <p:grpSp>
        <p:nvGrpSpPr>
          <p:cNvPr id="31" name="Group 30">
            <a:extLst>
              <a:ext uri="{FF2B5EF4-FFF2-40B4-BE49-F238E27FC236}">
                <a16:creationId xmlns:a16="http://schemas.microsoft.com/office/drawing/2014/main" id="{D8C35A23-AF69-8A66-0B43-E38AD11789B5}"/>
              </a:ext>
            </a:extLst>
          </p:cNvPr>
          <p:cNvGrpSpPr/>
          <p:nvPr/>
        </p:nvGrpSpPr>
        <p:grpSpPr>
          <a:xfrm>
            <a:off x="6229557" y="184600"/>
            <a:ext cx="5643317" cy="1011635"/>
            <a:chOff x="6229557" y="184600"/>
            <a:chExt cx="5643317" cy="1011635"/>
          </a:xfrm>
        </p:grpSpPr>
        <p:pic>
          <p:nvPicPr>
            <p:cNvPr id="32" name="Picture 2" descr="Hcmute Logo PNG Vector (EPS) Free Download">
              <a:extLst>
                <a:ext uri="{FF2B5EF4-FFF2-40B4-BE49-F238E27FC236}">
                  <a16:creationId xmlns:a16="http://schemas.microsoft.com/office/drawing/2014/main" id="{93D7FCFC-E741-F515-5744-FE135B851B8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E8EAB9C-0992-2A4D-9569-1EE962C6734D}"/>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grpSp>
        <p:nvGrpSpPr>
          <p:cNvPr id="36" name="组合 2">
            <a:extLst>
              <a:ext uri="{FF2B5EF4-FFF2-40B4-BE49-F238E27FC236}">
                <a16:creationId xmlns:a16="http://schemas.microsoft.com/office/drawing/2014/main" id="{E652CFA1-B4FA-092F-5B68-2B832DD6B01D}"/>
              </a:ext>
            </a:extLst>
          </p:cNvPr>
          <p:cNvGrpSpPr/>
          <p:nvPr/>
        </p:nvGrpSpPr>
        <p:grpSpPr>
          <a:xfrm>
            <a:off x="327591" y="1794803"/>
            <a:ext cx="3682506" cy="3827320"/>
            <a:chOff x="12539772" y="5458129"/>
            <a:chExt cx="3206188" cy="4583571"/>
          </a:xfrm>
        </p:grpSpPr>
        <p:sp>
          <p:nvSpPr>
            <p:cNvPr id="37" name="矩形 3">
              <a:extLst>
                <a:ext uri="{FF2B5EF4-FFF2-40B4-BE49-F238E27FC236}">
                  <a16:creationId xmlns:a16="http://schemas.microsoft.com/office/drawing/2014/main" id="{E816E728-AB14-7C8B-200F-B0F0CF187B8F}"/>
                </a:ext>
              </a:extLst>
            </p:cNvPr>
            <p:cNvSpPr/>
            <p:nvPr/>
          </p:nvSpPr>
          <p:spPr>
            <a:xfrm>
              <a:off x="12539772" y="5458129"/>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en-US" sz="15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矩形 4">
              <a:extLst>
                <a:ext uri="{FF2B5EF4-FFF2-40B4-BE49-F238E27FC236}">
                  <a16:creationId xmlns:a16="http://schemas.microsoft.com/office/drawing/2014/main" id="{038D33CA-C24C-CC94-5E1F-0DA66221CDCD}"/>
                </a:ext>
              </a:extLst>
            </p:cNvPr>
            <p:cNvSpPr/>
            <p:nvPr/>
          </p:nvSpPr>
          <p:spPr>
            <a:xfrm>
              <a:off x="12539772" y="5458129"/>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zh-CN" altLang="en-US" sz="1500">
                <a:latin typeface="Noto Sans" panose="020B0502040504020204" pitchFamily="34" charset="0"/>
                <a:cs typeface="Noto Sans" panose="020B0502040504020204" pitchFamily="34" charset="0"/>
              </a:endParaRPr>
            </a:p>
          </p:txBody>
        </p:sp>
      </p:grpSp>
      <p:grpSp>
        <p:nvGrpSpPr>
          <p:cNvPr id="41" name="组合 2">
            <a:extLst>
              <a:ext uri="{FF2B5EF4-FFF2-40B4-BE49-F238E27FC236}">
                <a16:creationId xmlns:a16="http://schemas.microsoft.com/office/drawing/2014/main" id="{B6213D82-7938-6427-97F4-4D9222AAB3C4}"/>
              </a:ext>
            </a:extLst>
          </p:cNvPr>
          <p:cNvGrpSpPr/>
          <p:nvPr/>
        </p:nvGrpSpPr>
        <p:grpSpPr>
          <a:xfrm>
            <a:off x="4261297" y="1810122"/>
            <a:ext cx="3682506" cy="3827320"/>
            <a:chOff x="12539772" y="5458129"/>
            <a:chExt cx="3206188" cy="4583571"/>
          </a:xfrm>
        </p:grpSpPr>
        <p:sp>
          <p:nvSpPr>
            <p:cNvPr id="42" name="矩形 3">
              <a:extLst>
                <a:ext uri="{FF2B5EF4-FFF2-40B4-BE49-F238E27FC236}">
                  <a16:creationId xmlns:a16="http://schemas.microsoft.com/office/drawing/2014/main" id="{F8574D34-8E73-E9FD-750B-47E92BFB002C}"/>
                </a:ext>
              </a:extLst>
            </p:cNvPr>
            <p:cNvSpPr/>
            <p:nvPr/>
          </p:nvSpPr>
          <p:spPr>
            <a:xfrm>
              <a:off x="12539772" y="5458129"/>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en-US" sz="15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3" name="矩形 4">
              <a:extLst>
                <a:ext uri="{FF2B5EF4-FFF2-40B4-BE49-F238E27FC236}">
                  <a16:creationId xmlns:a16="http://schemas.microsoft.com/office/drawing/2014/main" id="{6443D2A9-2D7C-D497-426B-C96DE1D0888F}"/>
                </a:ext>
              </a:extLst>
            </p:cNvPr>
            <p:cNvSpPr/>
            <p:nvPr/>
          </p:nvSpPr>
          <p:spPr>
            <a:xfrm>
              <a:off x="12539772" y="5458129"/>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zh-CN" altLang="en-US" sz="1500">
                <a:latin typeface="Noto Sans" panose="020B0502040504020204" pitchFamily="34" charset="0"/>
                <a:cs typeface="Noto Sans" panose="020B0502040504020204" pitchFamily="34" charset="0"/>
              </a:endParaRPr>
            </a:p>
          </p:txBody>
        </p:sp>
      </p:grpSp>
      <p:grpSp>
        <p:nvGrpSpPr>
          <p:cNvPr id="44" name="组合 2">
            <a:extLst>
              <a:ext uri="{FF2B5EF4-FFF2-40B4-BE49-F238E27FC236}">
                <a16:creationId xmlns:a16="http://schemas.microsoft.com/office/drawing/2014/main" id="{1CCFD2BE-DFEB-8913-3F60-64C6A683F76D}"/>
              </a:ext>
            </a:extLst>
          </p:cNvPr>
          <p:cNvGrpSpPr/>
          <p:nvPr/>
        </p:nvGrpSpPr>
        <p:grpSpPr>
          <a:xfrm>
            <a:off x="8190368" y="1819464"/>
            <a:ext cx="3682506" cy="3827320"/>
            <a:chOff x="12539772" y="5458129"/>
            <a:chExt cx="3206188" cy="4583571"/>
          </a:xfrm>
        </p:grpSpPr>
        <p:sp>
          <p:nvSpPr>
            <p:cNvPr id="45" name="矩形 3">
              <a:extLst>
                <a:ext uri="{FF2B5EF4-FFF2-40B4-BE49-F238E27FC236}">
                  <a16:creationId xmlns:a16="http://schemas.microsoft.com/office/drawing/2014/main" id="{A1C96A8E-F782-CDDF-9233-1CD96C04B380}"/>
                </a:ext>
              </a:extLst>
            </p:cNvPr>
            <p:cNvSpPr/>
            <p:nvPr/>
          </p:nvSpPr>
          <p:spPr>
            <a:xfrm>
              <a:off x="12539772" y="5458129"/>
              <a:ext cx="3206188" cy="4583571"/>
            </a:xfrm>
            <a:prstGeom prst="rect">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spcAft>
                  <a:spcPct val="0"/>
                </a:spcAft>
                <a:defRPr/>
              </a:pPr>
              <a:endParaRPr lang="en-US" sz="15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6" name="矩形 4">
              <a:extLst>
                <a:ext uri="{FF2B5EF4-FFF2-40B4-BE49-F238E27FC236}">
                  <a16:creationId xmlns:a16="http://schemas.microsoft.com/office/drawing/2014/main" id="{7F21EC12-713D-A3F0-6AC8-C1591F3EAE92}"/>
                </a:ext>
              </a:extLst>
            </p:cNvPr>
            <p:cNvSpPr/>
            <p:nvPr/>
          </p:nvSpPr>
          <p:spPr>
            <a:xfrm>
              <a:off x="12539772" y="5458129"/>
              <a:ext cx="3206188" cy="241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zh-CN" altLang="en-US" sz="1500">
                <a:latin typeface="Noto Sans" panose="020B0502040504020204" pitchFamily="34" charset="0"/>
                <a:cs typeface="Noto Sans" panose="020B0502040504020204" pitchFamily="34" charset="0"/>
              </a:endParaRPr>
            </a:p>
          </p:txBody>
        </p:sp>
      </p:grpSp>
      <p:sp>
        <p:nvSpPr>
          <p:cNvPr id="47" name="文本框 20">
            <a:extLst>
              <a:ext uri="{FF2B5EF4-FFF2-40B4-BE49-F238E27FC236}">
                <a16:creationId xmlns:a16="http://schemas.microsoft.com/office/drawing/2014/main" id="{90AE4632-8641-3C68-C38F-EF3F9C2B1AC3}"/>
              </a:ext>
            </a:extLst>
          </p:cNvPr>
          <p:cNvSpPr txBox="1"/>
          <p:nvPr/>
        </p:nvSpPr>
        <p:spPr>
          <a:xfrm>
            <a:off x="436546" y="2074962"/>
            <a:ext cx="3464596"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en-US" sz="1600" err="1">
                <a:solidFill>
                  <a:srgbClr val="4C5B70"/>
                </a:solidFill>
                <a:latin typeface="Noto Sans"/>
                <a:ea typeface="Noto Sans"/>
              </a:rPr>
              <a:t>Ngày</a:t>
            </a:r>
            <a:r>
              <a:rPr lang="en-US" sz="1600">
                <a:solidFill>
                  <a:srgbClr val="4C5B70"/>
                </a:solidFill>
                <a:latin typeface="Noto Sans"/>
                <a:ea typeface="Noto Sans"/>
              </a:rPr>
              <a:t> nay</a:t>
            </a:r>
            <a:r>
              <a:rPr lang="vi-VN" sz="1600">
                <a:solidFill>
                  <a:srgbClr val="4C5B70"/>
                </a:solidFill>
                <a:latin typeface="Noto Sans"/>
                <a:ea typeface="Noto Sans"/>
              </a:rPr>
              <a:t> </a:t>
            </a:r>
            <a:r>
              <a:rPr lang="en-US" sz="1600">
                <a:solidFill>
                  <a:srgbClr val="4C5B70"/>
                </a:solidFill>
                <a:latin typeface="Noto Sans"/>
                <a:ea typeface="Noto Sans"/>
              </a:rPr>
              <a:t>c</a:t>
            </a:r>
            <a:r>
              <a:rPr lang="vi-VN" sz="1600">
                <a:solidFill>
                  <a:srgbClr val="4C5B70"/>
                </a:solidFill>
                <a:latin typeface="Noto Sans"/>
                <a:ea typeface="Noto Sans"/>
              </a:rPr>
              <a:t>ông nghệ MR</a:t>
            </a:r>
            <a:r>
              <a:rPr lang="en-US" sz="1600">
                <a:solidFill>
                  <a:srgbClr val="4C5B70"/>
                </a:solidFill>
                <a:latin typeface="Noto Sans"/>
                <a:ea typeface="Noto Sans"/>
              </a:rPr>
              <a:t> </a:t>
            </a:r>
            <a:r>
              <a:rPr lang="en-US" sz="1600" err="1">
                <a:solidFill>
                  <a:srgbClr val="4C5B70"/>
                </a:solidFill>
                <a:latin typeface="Noto Sans"/>
                <a:ea typeface="Noto Sans"/>
              </a:rPr>
              <a:t>ngày</a:t>
            </a:r>
            <a:r>
              <a:rPr lang="en-US" sz="1600">
                <a:solidFill>
                  <a:srgbClr val="4C5B70"/>
                </a:solidFill>
                <a:latin typeface="Noto Sans"/>
                <a:ea typeface="Noto Sans"/>
              </a:rPr>
              <a:t> </a:t>
            </a:r>
            <a:r>
              <a:rPr lang="en-US" sz="1600" err="1">
                <a:solidFill>
                  <a:srgbClr val="4C5B70"/>
                </a:solidFill>
                <a:latin typeface="Noto Sans"/>
                <a:ea typeface="Noto Sans"/>
              </a:rPr>
              <a:t>càng</a:t>
            </a:r>
            <a:r>
              <a:rPr lang="en-US" sz="1600">
                <a:solidFill>
                  <a:srgbClr val="4C5B70"/>
                </a:solidFill>
                <a:latin typeface="Noto Sans"/>
                <a:ea typeface="Noto Sans"/>
              </a:rPr>
              <a:t> </a:t>
            </a:r>
            <a:r>
              <a:rPr lang="en-US" sz="1600" err="1">
                <a:solidFill>
                  <a:srgbClr val="4C5B70"/>
                </a:solidFill>
                <a:latin typeface="Noto Sans"/>
                <a:ea typeface="Noto Sans"/>
              </a:rPr>
              <a:t>phát</a:t>
            </a:r>
            <a:r>
              <a:rPr lang="en-US" sz="1600">
                <a:solidFill>
                  <a:srgbClr val="4C5B70"/>
                </a:solidFill>
                <a:latin typeface="Noto Sans"/>
                <a:ea typeface="Noto Sans"/>
              </a:rPr>
              <a:t> </a:t>
            </a:r>
            <a:r>
              <a:rPr lang="en-US" sz="1600" err="1">
                <a:solidFill>
                  <a:srgbClr val="4C5B70"/>
                </a:solidFill>
                <a:latin typeface="Noto Sans"/>
                <a:ea typeface="Noto Sans"/>
              </a:rPr>
              <a:t>triển</a:t>
            </a:r>
            <a:r>
              <a:rPr lang="vi-VN" sz="1600">
                <a:solidFill>
                  <a:srgbClr val="4C5B70"/>
                </a:solidFill>
                <a:latin typeface="Noto Sans"/>
                <a:ea typeface="Noto Sans"/>
              </a:rPr>
              <a:t>, với các thiết bị XR ngày càng rẻ và </a:t>
            </a:r>
            <a:r>
              <a:rPr lang="vi-VN" sz="1600" b="1">
                <a:solidFill>
                  <a:srgbClr val="4C5B70"/>
                </a:solidFill>
                <a:latin typeface="Noto Sans"/>
                <a:ea typeface="Noto Sans"/>
              </a:rPr>
              <a:t>dễ tiếp cận</a:t>
            </a:r>
            <a:r>
              <a:rPr lang="vi-VN" sz="1600">
                <a:solidFill>
                  <a:srgbClr val="4C5B70"/>
                </a:solidFill>
                <a:latin typeface="Noto Sans"/>
                <a:ea typeface="Noto Sans"/>
              </a:rPr>
              <a:t>, </a:t>
            </a:r>
            <a:r>
              <a:rPr lang="vi-VN" sz="1600" b="1">
                <a:solidFill>
                  <a:srgbClr val="4C5B70"/>
                </a:solidFill>
                <a:latin typeface="Noto Sans"/>
                <a:ea typeface="Noto Sans"/>
              </a:rPr>
              <a:t>mở r</a:t>
            </a:r>
            <a:r>
              <a:rPr lang="en-US" sz="1600" b="1" err="1">
                <a:solidFill>
                  <a:srgbClr val="4C5B70"/>
                </a:solidFill>
                <a:latin typeface="Noto Sans"/>
                <a:ea typeface="Noto Sans"/>
              </a:rPr>
              <a:t>ộng</a:t>
            </a:r>
            <a:r>
              <a:rPr lang="vi-VN" sz="1600" b="1">
                <a:solidFill>
                  <a:srgbClr val="4C5B70"/>
                </a:solidFill>
                <a:latin typeface="Noto Sans"/>
                <a:ea typeface="Noto Sans"/>
              </a:rPr>
              <a:t> cơ hội nghiên cứu và ứng dụng vào đời sống và sản xuất</a:t>
            </a:r>
            <a:r>
              <a:rPr lang="vi-VN" sz="1600">
                <a:solidFill>
                  <a:srgbClr val="4C5B70"/>
                </a:solidFill>
                <a:latin typeface="Noto Sans"/>
                <a:ea typeface="Noto Sans"/>
              </a:rPr>
              <a:t>.</a:t>
            </a:r>
            <a:endParaRPr lang="zh-CN" altLang="zh-CN" sz="1600">
              <a:solidFill>
                <a:srgbClr val="4C5B70"/>
              </a:solidFill>
              <a:latin typeface="Noto Sans"/>
              <a:sym typeface="+mn-lt"/>
            </a:endParaRPr>
          </a:p>
        </p:txBody>
      </p:sp>
      <p:sp>
        <p:nvSpPr>
          <p:cNvPr id="48" name="文本框 22">
            <a:extLst>
              <a:ext uri="{FF2B5EF4-FFF2-40B4-BE49-F238E27FC236}">
                <a16:creationId xmlns:a16="http://schemas.microsoft.com/office/drawing/2014/main" id="{98E3E5FD-D6FE-474C-85EA-FDEC8AFA9350}"/>
              </a:ext>
            </a:extLst>
          </p:cNvPr>
          <p:cNvSpPr txBox="1"/>
          <p:nvPr/>
        </p:nvSpPr>
        <p:spPr>
          <a:xfrm>
            <a:off x="8366070" y="2057774"/>
            <a:ext cx="3380028"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sz="1600">
                <a:latin typeface="Noto Sans"/>
                <a:ea typeface="Noto Sans"/>
              </a:rPr>
              <a:t>Nhóm nhận thấy </a:t>
            </a:r>
            <a:r>
              <a:rPr lang="vi-VN" sz="1600" b="1">
                <a:solidFill>
                  <a:srgbClr val="4C5B70"/>
                </a:solidFill>
                <a:latin typeface="Noto Sans"/>
                <a:ea typeface="Noto Sans"/>
              </a:rPr>
              <a:t>hạn chế của phương pháp đào tạo kỹ sư truyền thống</a:t>
            </a:r>
            <a:r>
              <a:rPr lang="vi-VN" sz="1600">
                <a:latin typeface="Noto Sans"/>
                <a:ea typeface="Noto Sans"/>
              </a:rPr>
              <a:t> và cho rằng MR mang lại </a:t>
            </a:r>
            <a:r>
              <a:rPr lang="vi-VN" sz="1600" b="1">
                <a:solidFill>
                  <a:srgbClr val="4C5B70"/>
                </a:solidFill>
                <a:latin typeface="Noto Sans"/>
                <a:ea typeface="Noto Sans"/>
              </a:rPr>
              <a:t>trải nghiệm thực tế hơn</a:t>
            </a:r>
            <a:r>
              <a:rPr lang="vi-VN" sz="1600">
                <a:latin typeface="Noto Sans"/>
                <a:ea typeface="Noto Sans"/>
              </a:rPr>
              <a:t>, giảm chi phí đào tạo và tai nạn. MR kết hợp IoT giúp </a:t>
            </a:r>
            <a:r>
              <a:rPr lang="vi-VN" sz="1600" b="1">
                <a:solidFill>
                  <a:srgbClr val="4C5B70"/>
                </a:solidFill>
                <a:latin typeface="Noto Sans"/>
                <a:ea typeface="Noto Sans"/>
              </a:rPr>
              <a:t>giám sát dữ liệu</a:t>
            </a:r>
            <a:r>
              <a:rPr lang="en-US" sz="1600" b="1">
                <a:solidFill>
                  <a:srgbClr val="4C5B70"/>
                </a:solidFill>
                <a:latin typeface="Noto Sans"/>
                <a:ea typeface="Noto Sans"/>
              </a:rPr>
              <a:t>, </a:t>
            </a:r>
            <a:r>
              <a:rPr lang="en-US" sz="1600" b="1" err="1">
                <a:solidFill>
                  <a:srgbClr val="4C5B70"/>
                </a:solidFill>
                <a:latin typeface="Noto Sans"/>
                <a:ea typeface="Noto Sans"/>
              </a:rPr>
              <a:t>điều</a:t>
            </a:r>
            <a:r>
              <a:rPr lang="en-US" sz="1600" b="1">
                <a:solidFill>
                  <a:srgbClr val="4C5B70"/>
                </a:solidFill>
                <a:latin typeface="Noto Sans"/>
                <a:ea typeface="Noto Sans"/>
              </a:rPr>
              <a:t> </a:t>
            </a:r>
            <a:r>
              <a:rPr lang="en-US" sz="1600" b="1" err="1">
                <a:solidFill>
                  <a:srgbClr val="4C5B70"/>
                </a:solidFill>
                <a:latin typeface="Noto Sans"/>
                <a:ea typeface="Noto Sans"/>
              </a:rPr>
              <a:t>khiển</a:t>
            </a:r>
            <a:r>
              <a:rPr lang="vi-VN" sz="1600" b="1">
                <a:solidFill>
                  <a:srgbClr val="4C5B70"/>
                </a:solidFill>
                <a:latin typeface="Noto Sans"/>
                <a:ea typeface="Noto Sans"/>
              </a:rPr>
              <a:t> môi trường</a:t>
            </a:r>
            <a:r>
              <a:rPr lang="vi-VN" sz="1600">
                <a:latin typeface="Noto Sans"/>
                <a:ea typeface="Noto Sans"/>
              </a:rPr>
              <a:t> trực quan và tiện lợi.</a:t>
            </a:r>
            <a:endParaRPr lang="zh-CN" altLang="zh-CN" sz="1600">
              <a:latin typeface="Noto Sans"/>
              <a:sym typeface="+mn-lt"/>
            </a:endParaRPr>
          </a:p>
        </p:txBody>
      </p:sp>
      <p:sp>
        <p:nvSpPr>
          <p:cNvPr id="49" name="文本框 21">
            <a:extLst>
              <a:ext uri="{FF2B5EF4-FFF2-40B4-BE49-F238E27FC236}">
                <a16:creationId xmlns:a16="http://schemas.microsoft.com/office/drawing/2014/main" id="{72B33D71-7747-FA78-9E84-70483D3657DE}"/>
              </a:ext>
            </a:extLst>
          </p:cNvPr>
          <p:cNvSpPr txBox="1"/>
          <p:nvPr/>
        </p:nvSpPr>
        <p:spPr>
          <a:xfrm>
            <a:off x="4414692" y="2057774"/>
            <a:ext cx="3347844" cy="3981691"/>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sz="1600">
                <a:latin typeface="Noto Sans"/>
                <a:ea typeface="Noto Sans"/>
              </a:rPr>
              <a:t>Báo cáo này trình bày hệ thống hỗ trợ nghiên cứu nông nghiệp, </a:t>
            </a:r>
            <a:r>
              <a:rPr lang="vi-VN" sz="1600" b="1">
                <a:solidFill>
                  <a:srgbClr val="4C5B70"/>
                </a:solidFill>
                <a:latin typeface="Noto Sans"/>
                <a:ea typeface="Noto Sans"/>
              </a:rPr>
              <a:t>chứng minh tính khả thi của MR </a:t>
            </a:r>
            <a:r>
              <a:rPr lang="vi-VN" sz="1600">
                <a:latin typeface="Noto Sans"/>
                <a:ea typeface="Noto Sans"/>
              </a:rPr>
              <a:t>và IoT trong giám sát và điều khiển, </a:t>
            </a:r>
            <a:r>
              <a:rPr lang="vi-VN" sz="1600" b="1">
                <a:solidFill>
                  <a:srgbClr val="4C5B70"/>
                </a:solidFill>
                <a:latin typeface="Noto Sans"/>
                <a:ea typeface="Noto Sans"/>
              </a:rPr>
              <a:t>cung cấp cái nhìn tổng quan về các phương pháp, công nghệ và thách thức</a:t>
            </a:r>
            <a:r>
              <a:rPr lang="vi-VN" sz="1600">
                <a:latin typeface="Noto Sans"/>
                <a:ea typeface="Noto Sans"/>
              </a:rPr>
              <a:t>, cũng như tiềm năng của MR trong sản xuất.</a:t>
            </a:r>
            <a:endParaRPr lang="zh-CN" altLang="zh-CN" sz="1600">
              <a:latin typeface="Noto Sans"/>
              <a:sym typeface="+mn-lt"/>
            </a:endParaRPr>
          </a:p>
        </p:txBody>
      </p:sp>
    </p:spTree>
    <p:extLst>
      <p:ext uri="{BB962C8B-B14F-4D97-AF65-F5344CB8AC3E}">
        <p14:creationId xmlns:p14="http://schemas.microsoft.com/office/powerpoint/2010/main" val="114472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A_矩形 24">
            <a:extLst>
              <a:ext uri="{FF2B5EF4-FFF2-40B4-BE49-F238E27FC236}">
                <a16:creationId xmlns:a16="http://schemas.microsoft.com/office/drawing/2014/main" id="{E7C32970-9F79-C370-492F-EAFD543D2E30}"/>
              </a:ext>
            </a:extLst>
          </p:cNvPr>
          <p:cNvSpPr>
            <a:spLocks noChangeArrowheads="1"/>
          </p:cNvSpPr>
          <p:nvPr>
            <p:custDataLst>
              <p:tags r:id="rId1"/>
            </p:custDataLst>
          </p:nvPr>
        </p:nvSpPr>
        <p:spPr bwMode="auto">
          <a:xfrm>
            <a:off x="7675399" y="1712451"/>
            <a:ext cx="3547565" cy="4570552"/>
          </a:xfrm>
          <a:prstGeom prst="rect">
            <a:avLst/>
          </a:prstGeom>
          <a:solidFill>
            <a:schemeClr val="tx2"/>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7" name="PA_圆角矩形 6"/>
          <p:cNvSpPr/>
          <p:nvPr>
            <p:custDataLst>
              <p:tags r:id="rId2"/>
            </p:custDataLst>
          </p:nvPr>
        </p:nvSpPr>
        <p:spPr>
          <a:xfrm>
            <a:off x="398339" y="26216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Mục tiêu đề tài</a:t>
            </a:r>
          </a:p>
        </p:txBody>
      </p:sp>
      <p:sp>
        <p:nvSpPr>
          <p:cNvPr id="4" name="PA_Line 9">
            <a:extLst>
              <a:ext uri="{FF2B5EF4-FFF2-40B4-BE49-F238E27FC236}">
                <a16:creationId xmlns:a16="http://schemas.microsoft.com/office/drawing/2014/main" id="{09D440B8-7A27-09D0-90C2-590C81A7887B}"/>
              </a:ext>
            </a:extLst>
          </p:cNvPr>
          <p:cNvSpPr>
            <a:spLocks noChangeShapeType="1"/>
          </p:cNvSpPr>
          <p:nvPr>
            <p:custDataLst>
              <p:tags r:id="rId3"/>
            </p:custDataLst>
          </p:nvPr>
        </p:nvSpPr>
        <p:spPr bwMode="auto">
          <a:xfrm>
            <a:off x="1782080" y="2648885"/>
            <a:ext cx="4901887" cy="2554"/>
          </a:xfrm>
          <a:prstGeom prst="line">
            <a:avLst/>
          </a:prstGeom>
          <a:noFill/>
          <a:ln w="63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ct val="0"/>
              </a:spcBef>
              <a:spcAft>
                <a:spcPct val="0"/>
              </a:spcAft>
              <a:defRPr/>
            </a:pPr>
            <a:endParaRPr lang="zh-CN" altLang="en-US">
              <a:solidFill>
                <a:schemeClr val="tx1">
                  <a:lumMod val="50000"/>
                  <a:lumOff val="50000"/>
                </a:schemeClr>
              </a:solidFill>
            </a:endParaRPr>
          </a:p>
        </p:txBody>
      </p:sp>
      <p:sp>
        <p:nvSpPr>
          <p:cNvPr id="5" name="PA_Line 11">
            <a:extLst>
              <a:ext uri="{FF2B5EF4-FFF2-40B4-BE49-F238E27FC236}">
                <a16:creationId xmlns:a16="http://schemas.microsoft.com/office/drawing/2014/main" id="{9921F7F5-78A0-8500-965B-26857A2C0046}"/>
              </a:ext>
            </a:extLst>
          </p:cNvPr>
          <p:cNvSpPr>
            <a:spLocks noChangeShapeType="1"/>
          </p:cNvSpPr>
          <p:nvPr>
            <p:custDataLst>
              <p:tags r:id="rId4"/>
            </p:custDataLst>
          </p:nvPr>
        </p:nvSpPr>
        <p:spPr bwMode="auto">
          <a:xfrm>
            <a:off x="1782081" y="3880785"/>
            <a:ext cx="4901888" cy="2554"/>
          </a:xfrm>
          <a:prstGeom prst="line">
            <a:avLst/>
          </a:prstGeom>
          <a:noFill/>
          <a:ln w="63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ct val="0"/>
              </a:spcBef>
              <a:spcAft>
                <a:spcPct val="0"/>
              </a:spcAft>
              <a:defRPr/>
            </a:pPr>
            <a:endParaRPr lang="zh-CN" altLang="en-US">
              <a:solidFill>
                <a:schemeClr val="tx1">
                  <a:lumMod val="50000"/>
                  <a:lumOff val="50000"/>
                </a:schemeClr>
              </a:solidFill>
            </a:endParaRPr>
          </a:p>
        </p:txBody>
      </p:sp>
      <p:sp>
        <p:nvSpPr>
          <p:cNvPr id="6" name="PA_Line 13">
            <a:extLst>
              <a:ext uri="{FF2B5EF4-FFF2-40B4-BE49-F238E27FC236}">
                <a16:creationId xmlns:a16="http://schemas.microsoft.com/office/drawing/2014/main" id="{0B1B0FDB-FE8F-522A-4931-35E5D686F3F8}"/>
              </a:ext>
            </a:extLst>
          </p:cNvPr>
          <p:cNvSpPr>
            <a:spLocks noChangeShapeType="1"/>
          </p:cNvSpPr>
          <p:nvPr>
            <p:custDataLst>
              <p:tags r:id="rId5"/>
            </p:custDataLst>
          </p:nvPr>
        </p:nvSpPr>
        <p:spPr bwMode="auto">
          <a:xfrm flipV="1">
            <a:off x="1782080" y="5102167"/>
            <a:ext cx="4901889" cy="12634"/>
          </a:xfrm>
          <a:prstGeom prst="line">
            <a:avLst/>
          </a:prstGeom>
          <a:noFill/>
          <a:ln w="63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ct val="0"/>
              </a:spcBef>
              <a:spcAft>
                <a:spcPct val="0"/>
              </a:spcAft>
              <a:defRPr/>
            </a:pPr>
            <a:endParaRPr lang="zh-CN" altLang="en-US">
              <a:solidFill>
                <a:schemeClr val="tx1">
                  <a:lumMod val="50000"/>
                  <a:lumOff val="50000"/>
                </a:schemeClr>
              </a:solidFill>
            </a:endParaRPr>
          </a:p>
        </p:txBody>
      </p:sp>
      <p:sp>
        <p:nvSpPr>
          <p:cNvPr id="8" name="PA_Line 15">
            <a:extLst>
              <a:ext uri="{FF2B5EF4-FFF2-40B4-BE49-F238E27FC236}">
                <a16:creationId xmlns:a16="http://schemas.microsoft.com/office/drawing/2014/main" id="{A1921E3C-48BE-644B-14F1-8CCEF838DA7F}"/>
              </a:ext>
            </a:extLst>
          </p:cNvPr>
          <p:cNvSpPr>
            <a:spLocks noChangeShapeType="1"/>
          </p:cNvSpPr>
          <p:nvPr>
            <p:custDataLst>
              <p:tags r:id="rId6"/>
            </p:custDataLst>
          </p:nvPr>
        </p:nvSpPr>
        <p:spPr bwMode="auto">
          <a:xfrm>
            <a:off x="1782081" y="6350933"/>
            <a:ext cx="4901890" cy="5428"/>
          </a:xfrm>
          <a:prstGeom prst="line">
            <a:avLst/>
          </a:prstGeom>
          <a:noFill/>
          <a:ln w="63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ct val="0"/>
              </a:spcBef>
              <a:spcAft>
                <a:spcPct val="0"/>
              </a:spcAft>
              <a:defRPr/>
            </a:pPr>
            <a:endParaRPr lang="zh-CN" altLang="en-US">
              <a:solidFill>
                <a:schemeClr val="tx1">
                  <a:lumMod val="50000"/>
                  <a:lumOff val="50000"/>
                </a:schemeClr>
              </a:solidFill>
            </a:endParaRPr>
          </a:p>
        </p:txBody>
      </p:sp>
      <p:sp>
        <p:nvSpPr>
          <p:cNvPr id="13" name="PA_矩形 20">
            <a:extLst>
              <a:ext uri="{FF2B5EF4-FFF2-40B4-BE49-F238E27FC236}">
                <a16:creationId xmlns:a16="http://schemas.microsoft.com/office/drawing/2014/main" id="{BD5AD426-16A9-9A50-CFB1-26CC4B84B5E7}"/>
              </a:ext>
            </a:extLst>
          </p:cNvPr>
          <p:cNvSpPr>
            <a:spLocks noChangeArrowheads="1"/>
          </p:cNvSpPr>
          <p:nvPr>
            <p:custDataLst>
              <p:tags r:id="rId7"/>
            </p:custDataLst>
          </p:nvPr>
        </p:nvSpPr>
        <p:spPr bwMode="auto">
          <a:xfrm>
            <a:off x="7856362" y="1920412"/>
            <a:ext cx="3340133" cy="105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buFont typeface="Arial" panose="020B0604020202020204" pitchFamily="34" charset="0"/>
              <a:buNone/>
            </a:pPr>
            <a:r>
              <a:rPr lang="vi-VN" altLang="vi-VN" sz="3200" b="1">
                <a:solidFill>
                  <a:schemeClr val="bg1"/>
                </a:solidFill>
                <a:latin typeface="Noto Sans"/>
                <a:ea typeface="Noto Sans"/>
              </a:rPr>
              <a:t>Mục tiêu đề tài</a:t>
            </a:r>
          </a:p>
        </p:txBody>
      </p:sp>
      <p:sp>
        <p:nvSpPr>
          <p:cNvPr id="14" name="PA_椭圆 5">
            <a:extLst>
              <a:ext uri="{FF2B5EF4-FFF2-40B4-BE49-F238E27FC236}">
                <a16:creationId xmlns:a16="http://schemas.microsoft.com/office/drawing/2014/main" id="{586338F2-18DE-5792-AF8A-3BC680BCD0DA}"/>
              </a:ext>
            </a:extLst>
          </p:cNvPr>
          <p:cNvSpPr>
            <a:spLocks noChangeArrowheads="1"/>
          </p:cNvSpPr>
          <p:nvPr>
            <p:custDataLst>
              <p:tags r:id="rId8"/>
            </p:custDataLst>
          </p:nvPr>
        </p:nvSpPr>
        <p:spPr bwMode="auto">
          <a:xfrm>
            <a:off x="1704608" y="2972774"/>
            <a:ext cx="659557" cy="661268"/>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5" name="PA_椭圆 5">
            <a:extLst>
              <a:ext uri="{FF2B5EF4-FFF2-40B4-BE49-F238E27FC236}">
                <a16:creationId xmlns:a16="http://schemas.microsoft.com/office/drawing/2014/main" id="{9355879A-8BA1-AA2E-CEB6-2BE5D692E1BC}"/>
              </a:ext>
            </a:extLst>
          </p:cNvPr>
          <p:cNvSpPr>
            <a:spLocks noChangeArrowheads="1"/>
          </p:cNvSpPr>
          <p:nvPr>
            <p:custDataLst>
              <p:tags r:id="rId9"/>
            </p:custDataLst>
          </p:nvPr>
        </p:nvSpPr>
        <p:spPr bwMode="auto">
          <a:xfrm>
            <a:off x="1701433" y="4197637"/>
            <a:ext cx="665907" cy="6676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6" name="PA_椭圆 5">
            <a:extLst>
              <a:ext uri="{FF2B5EF4-FFF2-40B4-BE49-F238E27FC236}">
                <a16:creationId xmlns:a16="http://schemas.microsoft.com/office/drawing/2014/main" id="{B29BC6A4-EBE5-5416-4A83-EB6BD97C985A}"/>
              </a:ext>
            </a:extLst>
          </p:cNvPr>
          <p:cNvSpPr>
            <a:spLocks noChangeArrowheads="1"/>
          </p:cNvSpPr>
          <p:nvPr>
            <p:custDataLst>
              <p:tags r:id="rId10"/>
            </p:custDataLst>
          </p:nvPr>
        </p:nvSpPr>
        <p:spPr bwMode="auto">
          <a:xfrm>
            <a:off x="1705391" y="5434300"/>
            <a:ext cx="665611" cy="667336"/>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9" name="Group 8">
            <a:extLst>
              <a:ext uri="{FF2B5EF4-FFF2-40B4-BE49-F238E27FC236}">
                <a16:creationId xmlns:a16="http://schemas.microsoft.com/office/drawing/2014/main" id="{765C49C1-18FC-3C10-0C8D-B3112B3C6F86}"/>
              </a:ext>
            </a:extLst>
          </p:cNvPr>
          <p:cNvGrpSpPr/>
          <p:nvPr/>
        </p:nvGrpSpPr>
        <p:grpSpPr>
          <a:xfrm>
            <a:off x="1700093" y="1712450"/>
            <a:ext cx="659275" cy="660985"/>
            <a:chOff x="1708065" y="1740635"/>
            <a:chExt cx="659275" cy="660985"/>
          </a:xfrm>
        </p:grpSpPr>
        <p:sp>
          <p:nvSpPr>
            <p:cNvPr id="3" name="PA_椭圆 5">
              <a:extLst>
                <a:ext uri="{FF2B5EF4-FFF2-40B4-BE49-F238E27FC236}">
                  <a16:creationId xmlns:a16="http://schemas.microsoft.com/office/drawing/2014/main" id="{75F64FAB-4BFA-347F-6000-928C203439BA}"/>
                </a:ext>
              </a:extLst>
            </p:cNvPr>
            <p:cNvSpPr>
              <a:spLocks noChangeArrowheads="1"/>
            </p:cNvSpPr>
            <p:nvPr>
              <p:custDataLst>
                <p:tags r:id="rId23"/>
              </p:custDataLst>
            </p:nvPr>
          </p:nvSpPr>
          <p:spPr bwMode="auto">
            <a:xfrm>
              <a:off x="1708065" y="1740635"/>
              <a:ext cx="659275" cy="66098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27" name="PA_组合 34">
              <a:extLst>
                <a:ext uri="{FF2B5EF4-FFF2-40B4-BE49-F238E27FC236}">
                  <a16:creationId xmlns:a16="http://schemas.microsoft.com/office/drawing/2014/main" id="{9C9551D9-AB8B-1DE9-3F72-43B900AAF134}"/>
                </a:ext>
              </a:extLst>
            </p:cNvPr>
            <p:cNvGrpSpPr/>
            <p:nvPr>
              <p:custDataLst>
                <p:tags r:id="rId24"/>
              </p:custDataLst>
            </p:nvPr>
          </p:nvGrpSpPr>
          <p:grpSpPr>
            <a:xfrm>
              <a:off x="1928132" y="1959778"/>
              <a:ext cx="220130" cy="230793"/>
              <a:chOff x="0" y="0"/>
              <a:chExt cx="104" cy="109"/>
            </a:xfrm>
            <a:solidFill>
              <a:schemeClr val="tx2"/>
            </a:solidFill>
          </p:grpSpPr>
          <p:sp>
            <p:nvSpPr>
              <p:cNvPr id="28" name="Freeform 35">
                <a:extLst>
                  <a:ext uri="{FF2B5EF4-FFF2-40B4-BE49-F238E27FC236}">
                    <a16:creationId xmlns:a16="http://schemas.microsoft.com/office/drawing/2014/main" id="{A7380392-6AF2-F7DB-8E62-C42D35CD64B6}"/>
                  </a:ext>
                </a:extLst>
              </p:cNvPr>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sz="1065">
                  <a:solidFill>
                    <a:schemeClr val="tx1">
                      <a:lumMod val="50000"/>
                      <a:lumOff val="50000"/>
                    </a:schemeClr>
                  </a:solidFill>
                  <a:latin typeface="Arial" panose="020B0604020202020204" pitchFamily="34" charset="0"/>
                  <a:ea typeface="+mn-ea"/>
                </a:endParaRPr>
              </a:p>
            </p:txBody>
          </p:sp>
          <p:sp>
            <p:nvSpPr>
              <p:cNvPr id="29" name="Freeform 36">
                <a:extLst>
                  <a:ext uri="{FF2B5EF4-FFF2-40B4-BE49-F238E27FC236}">
                    <a16:creationId xmlns:a16="http://schemas.microsoft.com/office/drawing/2014/main" id="{988DC202-B6D5-C247-CE64-718D52BD8045}"/>
                  </a:ext>
                </a:extLst>
              </p:cNvPr>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sz="1065">
                  <a:solidFill>
                    <a:schemeClr val="tx1">
                      <a:lumMod val="50000"/>
                      <a:lumOff val="50000"/>
                    </a:schemeClr>
                  </a:solidFill>
                  <a:latin typeface="Arial" panose="020B0604020202020204" pitchFamily="34" charset="0"/>
                  <a:ea typeface="+mn-ea"/>
                </a:endParaRPr>
              </a:p>
            </p:txBody>
          </p:sp>
          <p:sp>
            <p:nvSpPr>
              <p:cNvPr id="30" name="Freeform 37">
                <a:extLst>
                  <a:ext uri="{FF2B5EF4-FFF2-40B4-BE49-F238E27FC236}">
                    <a16:creationId xmlns:a16="http://schemas.microsoft.com/office/drawing/2014/main" id="{2C38AE4B-EFF7-EFEC-9090-04F55349F74F}"/>
                  </a:ext>
                </a:extLst>
              </p:cNvPr>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sz="1065">
                  <a:solidFill>
                    <a:schemeClr val="tx1">
                      <a:lumMod val="50000"/>
                      <a:lumOff val="50000"/>
                    </a:schemeClr>
                  </a:solidFill>
                  <a:latin typeface="Arial" panose="020B0604020202020204" pitchFamily="34" charset="0"/>
                  <a:ea typeface="+mn-ea"/>
                </a:endParaRPr>
              </a:p>
            </p:txBody>
          </p:sp>
          <p:sp>
            <p:nvSpPr>
              <p:cNvPr id="31" name="Freeform 38">
                <a:extLst>
                  <a:ext uri="{FF2B5EF4-FFF2-40B4-BE49-F238E27FC236}">
                    <a16:creationId xmlns:a16="http://schemas.microsoft.com/office/drawing/2014/main" id="{E76A0C78-E937-F850-8B5C-221D0221773A}"/>
                  </a:ext>
                </a:extLst>
              </p:cNvPr>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sz="1065">
                  <a:solidFill>
                    <a:schemeClr val="tx1">
                      <a:lumMod val="50000"/>
                      <a:lumOff val="50000"/>
                    </a:schemeClr>
                  </a:solidFill>
                  <a:latin typeface="Arial" panose="020B0604020202020204" pitchFamily="34" charset="0"/>
                  <a:ea typeface="+mn-ea"/>
                </a:endParaRPr>
              </a:p>
            </p:txBody>
          </p:sp>
          <p:sp>
            <p:nvSpPr>
              <p:cNvPr id="32" name="Rectangle 39">
                <a:extLst>
                  <a:ext uri="{FF2B5EF4-FFF2-40B4-BE49-F238E27FC236}">
                    <a16:creationId xmlns:a16="http://schemas.microsoft.com/office/drawing/2014/main" id="{6D140B17-AD42-E85E-656D-DC912CC7DE18}"/>
                  </a:ext>
                </a:extLst>
              </p:cNvPr>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None/>
                  <a:defRPr/>
                </a:pPr>
                <a:endParaRPr lang="zh-CN" altLang="en-US" sz="1065">
                  <a:solidFill>
                    <a:schemeClr val="tx1">
                      <a:lumMod val="50000"/>
                      <a:lumOff val="50000"/>
                    </a:schemeClr>
                  </a:solidFill>
                  <a:latin typeface="Arial" panose="020B0604020202020204" pitchFamily="34" charset="0"/>
                  <a:ea typeface="+mn-ea"/>
                </a:endParaRPr>
              </a:p>
            </p:txBody>
          </p:sp>
        </p:grpSp>
      </p:grpSp>
      <p:sp>
        <p:nvSpPr>
          <p:cNvPr id="40" name="PA_椭圆 5">
            <a:extLst>
              <a:ext uri="{FF2B5EF4-FFF2-40B4-BE49-F238E27FC236}">
                <a16:creationId xmlns:a16="http://schemas.microsoft.com/office/drawing/2014/main" id="{75F64FAB-4BFA-347F-6000-928C203439BA}"/>
              </a:ext>
            </a:extLst>
          </p:cNvPr>
          <p:cNvSpPr>
            <a:spLocks noChangeArrowheads="1"/>
          </p:cNvSpPr>
          <p:nvPr>
            <p:custDataLst>
              <p:tags r:id="rId11"/>
            </p:custDataLst>
          </p:nvPr>
        </p:nvSpPr>
        <p:spPr bwMode="auto">
          <a:xfrm>
            <a:off x="1700093" y="1712450"/>
            <a:ext cx="659275" cy="66098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8DE5760-EF07-628F-407C-849153CE2B89}"/>
              </a:ext>
            </a:extLst>
          </p:cNvPr>
          <p:cNvSpPr txBox="1"/>
          <p:nvPr/>
        </p:nvSpPr>
        <p:spPr>
          <a:xfrm>
            <a:off x="7829893" y="2810032"/>
            <a:ext cx="3198867" cy="3051969"/>
          </a:xfrm>
          <a:prstGeom prst="rect">
            <a:avLst/>
          </a:prstGeom>
          <a:noFill/>
        </p:spPr>
        <p:txBody>
          <a:bodyPr wrap="square" rtlCol="0">
            <a:normAutofit fontScale="92500" lnSpcReduction="10000"/>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r>
              <a:rPr lang="vi-VN" altLang="vi-VN">
                <a:solidFill>
                  <a:schemeClr val="bg1"/>
                </a:solidFill>
                <a:latin typeface="Noto Sans"/>
                <a:ea typeface="Noto Sans"/>
              </a:rPr>
              <a:t>Mục tiêu của đề tài là nghiên cứu kết hợp MR và IoT để tạo ra sản phẩm thực tiễn, dễ dàng giám sát thiết bị từ xa và hướng dẫn thực hiện các thao tác cần thiết thông qua MR và Digital Twin, nâng cao năng suất lao động</a:t>
            </a:r>
            <a:endParaRPr lang="zh-CN" altLang="zh-CN">
              <a:solidFill>
                <a:schemeClr val="bg1"/>
              </a:solidFill>
              <a:sym typeface="+mn-lt"/>
            </a:endParaRPr>
          </a:p>
        </p:txBody>
      </p:sp>
      <p:sp>
        <p:nvSpPr>
          <p:cNvPr id="39" name="TextBox 23">
            <a:extLst>
              <a:ext uri="{FF2B5EF4-FFF2-40B4-BE49-F238E27FC236}">
                <a16:creationId xmlns:a16="http://schemas.microsoft.com/office/drawing/2014/main" id="{554FDD08-1B07-8689-B9F7-8C669D796EAB}"/>
              </a:ext>
            </a:extLst>
          </p:cNvPr>
          <p:cNvSpPr txBox="1"/>
          <p:nvPr/>
        </p:nvSpPr>
        <p:spPr>
          <a:xfrm>
            <a:off x="2544763" y="1571899"/>
            <a:ext cx="4139208" cy="1016048"/>
          </a:xfrm>
          <a:prstGeom prst="rect">
            <a:avLst/>
          </a:prstGeom>
          <a:noFill/>
        </p:spPr>
        <p:txBody>
          <a:bodyPr wrap="square" lIns="63898" tIns="31949" rIns="63898" bIns="31949" rtlCol="0">
            <a:normAutofit/>
          </a:bodyPr>
          <a:lstStyle/>
          <a:p>
            <a:pPr marL="0" marR="0" lvl="0" indent="0" defTabSz="914400" rtl="0" eaLnBrk="1" fontAlgn="auto" latinLnBrk="0" hangingPunct="1">
              <a:lnSpc>
                <a:spcPct val="120000"/>
              </a:lnSpc>
              <a:spcBef>
                <a:spcPct val="0"/>
              </a:spcBef>
              <a:spcAft>
                <a:spcPct val="0"/>
              </a:spcAft>
              <a:buClrTx/>
              <a:buSzTx/>
              <a:buFontTx/>
              <a:buNone/>
              <a:defRPr/>
            </a:pP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Thiết kế mô hình giám sát nông nghiệp: Kết hợp MR và IoT để giám sát thiết bị mọi lúc, mọi nơi.</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TextBox 23">
            <a:extLst>
              <a:ext uri="{FF2B5EF4-FFF2-40B4-BE49-F238E27FC236}">
                <a16:creationId xmlns:a16="http://schemas.microsoft.com/office/drawing/2014/main" id="{80805813-49D9-F8A3-D7E9-71A9C9BC2868}"/>
              </a:ext>
            </a:extLst>
          </p:cNvPr>
          <p:cNvSpPr txBox="1"/>
          <p:nvPr/>
        </p:nvSpPr>
        <p:spPr>
          <a:xfrm>
            <a:off x="2476348" y="2774882"/>
            <a:ext cx="4212209" cy="1035972"/>
          </a:xfrm>
          <a:prstGeom prst="rect">
            <a:avLst/>
          </a:prstGeom>
          <a:noFill/>
        </p:spPr>
        <p:txBody>
          <a:bodyPr wrap="square" lIns="63898" tIns="31949" rIns="63898" bIns="31949" rtlCol="0">
            <a:noAutofit/>
          </a:bodyPr>
          <a:lstStyle/>
          <a:p>
            <a:pPr marL="0" marR="0" lvl="0" indent="0" defTabSz="914400" rtl="0" eaLnBrk="1" fontAlgn="auto" latinLnBrk="0" hangingPunct="1">
              <a:lnSpc>
                <a:spcPct val="120000"/>
              </a:lnSpc>
              <a:spcBef>
                <a:spcPct val="0"/>
              </a:spcBef>
              <a:spcAft>
                <a:spcPct val="0"/>
              </a:spcAft>
              <a:buClrTx/>
              <a:buSzTx/>
              <a:buFontTx/>
              <a:buNone/>
              <a:defRPr/>
            </a:pP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Xây dựng cơ sở hạ tầng thu thập dữ liệu: Cho phép thu thập dữ liệu từ các cảm biến và vào truy cập hệ thống từ bất cứ đâu. </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TextBox 23">
            <a:extLst>
              <a:ext uri="{FF2B5EF4-FFF2-40B4-BE49-F238E27FC236}">
                <a16:creationId xmlns:a16="http://schemas.microsoft.com/office/drawing/2014/main" id="{80FD0CF2-0A53-2A3E-42A5-BC9D38E60CB5}"/>
              </a:ext>
            </a:extLst>
          </p:cNvPr>
          <p:cNvSpPr txBox="1"/>
          <p:nvPr/>
        </p:nvSpPr>
        <p:spPr>
          <a:xfrm>
            <a:off x="2529529" y="4036105"/>
            <a:ext cx="4171717" cy="948959"/>
          </a:xfrm>
          <a:prstGeom prst="rect">
            <a:avLst/>
          </a:prstGeom>
          <a:noFill/>
        </p:spPr>
        <p:txBody>
          <a:bodyPr wrap="square" lIns="63898" tIns="31949" rIns="63898" bIns="31949" rtlCol="0">
            <a:noAutofit/>
          </a:bodyPr>
          <a:lstStyle/>
          <a:p>
            <a:pPr marL="0" marR="0" lvl="0" indent="0" defTabSz="914400" rtl="0" eaLnBrk="1" fontAlgn="auto" latinLnBrk="0" hangingPunct="1">
              <a:lnSpc>
                <a:spcPct val="120000"/>
              </a:lnSpc>
              <a:spcBef>
                <a:spcPct val="0"/>
              </a:spcBef>
              <a:spcAft>
                <a:spcPct val="0"/>
              </a:spcAft>
              <a:buClrTx/>
              <a:buSzTx/>
              <a:buFontTx/>
              <a:buNone/>
              <a:defRPr/>
            </a:pP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Thiết kế ứng dụng linh hoạt: Ứng dụng có thể chuyển đổi sang các thiết bị MR khác nhau, tối ưu trải nghiệm người dùng.</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TextBox 23">
            <a:extLst>
              <a:ext uri="{FF2B5EF4-FFF2-40B4-BE49-F238E27FC236}">
                <a16:creationId xmlns:a16="http://schemas.microsoft.com/office/drawing/2014/main" id="{98C36035-91B0-836F-FDDF-18AEDC0C540F}"/>
              </a:ext>
            </a:extLst>
          </p:cNvPr>
          <p:cNvSpPr txBox="1"/>
          <p:nvPr/>
        </p:nvSpPr>
        <p:spPr>
          <a:xfrm>
            <a:off x="2544764" y="5290734"/>
            <a:ext cx="4139207" cy="1048176"/>
          </a:xfrm>
          <a:prstGeom prst="rect">
            <a:avLst/>
          </a:prstGeom>
          <a:noFill/>
        </p:spPr>
        <p:txBody>
          <a:bodyPr wrap="square" lIns="63898" tIns="31949" rIns="63898" bIns="31949" rtlCol="0">
            <a:noAutofit/>
          </a:bodyPr>
          <a:lstStyle/>
          <a:p>
            <a:pPr marL="0" marR="0" lvl="0" indent="0" defTabSz="914400" rtl="0" eaLnBrk="1" fontAlgn="auto" latinLnBrk="0" hangingPunct="1">
              <a:lnSpc>
                <a:spcPct val="120000"/>
              </a:lnSpc>
              <a:spcBef>
                <a:spcPct val="0"/>
              </a:spcBef>
              <a:spcAft>
                <a:spcPct val="0"/>
              </a:spcAft>
              <a:buClrTx/>
              <a:buSzTx/>
              <a:buFontTx/>
              <a:buNone/>
              <a:defRPr/>
            </a:pP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Tích hợp công cụ hướng dẫn lắp đặt: Sử dụng MR và Digital Twin để hướng dẫn lắp đặt và sử dụng thiết bị.</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PA_圆角矩形 6">
            <a:extLst>
              <a:ext uri="{FF2B5EF4-FFF2-40B4-BE49-F238E27FC236}">
                <a16:creationId xmlns:a16="http://schemas.microsoft.com/office/drawing/2014/main" id="{6A3107E8-94FC-C5DE-1DBD-811F7175B685}"/>
              </a:ext>
            </a:extLst>
          </p:cNvPr>
          <p:cNvSpPr/>
          <p:nvPr>
            <p:custDataLst>
              <p:tags r:id="rId12"/>
            </p:custDataLst>
          </p:nvPr>
        </p:nvSpPr>
        <p:spPr>
          <a:xfrm rot="5400000">
            <a:off x="-2342579" y="2460131"/>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Giới thiệu</a:t>
            </a:r>
          </a:p>
        </p:txBody>
      </p:sp>
      <p:grpSp>
        <p:nvGrpSpPr>
          <p:cNvPr id="52" name="Google Shape;12461;p89">
            <a:extLst>
              <a:ext uri="{FF2B5EF4-FFF2-40B4-BE49-F238E27FC236}">
                <a16:creationId xmlns:a16="http://schemas.microsoft.com/office/drawing/2014/main" id="{7E20F440-3FAA-9480-B310-4FE2BB909635}"/>
              </a:ext>
            </a:extLst>
          </p:cNvPr>
          <p:cNvGrpSpPr/>
          <p:nvPr/>
        </p:nvGrpSpPr>
        <p:grpSpPr>
          <a:xfrm>
            <a:off x="1850861" y="3116251"/>
            <a:ext cx="383306" cy="383306"/>
            <a:chOff x="-4573475" y="2045850"/>
            <a:chExt cx="293800" cy="293800"/>
          </a:xfrm>
          <a:solidFill>
            <a:schemeClr val="tx2">
              <a:lumMod val="60000"/>
              <a:lumOff val="40000"/>
            </a:schemeClr>
          </a:solidFill>
        </p:grpSpPr>
        <p:sp>
          <p:nvSpPr>
            <p:cNvPr id="53" name="Google Shape;12462;p89">
              <a:extLst>
                <a:ext uri="{FF2B5EF4-FFF2-40B4-BE49-F238E27FC236}">
                  <a16:creationId xmlns:a16="http://schemas.microsoft.com/office/drawing/2014/main" id="{76A71147-5AEC-84DD-7A11-A610427A1AA2}"/>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Google Shape;12463;p89">
              <a:extLst>
                <a:ext uri="{FF2B5EF4-FFF2-40B4-BE49-F238E27FC236}">
                  <a16:creationId xmlns:a16="http://schemas.microsoft.com/office/drawing/2014/main" id="{C9105228-65EE-F3CD-5AFE-6AC808EEFD0E}"/>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5" name="Google Shape;12423;p89">
            <a:extLst>
              <a:ext uri="{FF2B5EF4-FFF2-40B4-BE49-F238E27FC236}">
                <a16:creationId xmlns:a16="http://schemas.microsoft.com/office/drawing/2014/main" id="{69F42C1C-ED9E-6E01-8CA8-7A5100D1236E}"/>
              </a:ext>
            </a:extLst>
          </p:cNvPr>
          <p:cNvGrpSpPr/>
          <p:nvPr/>
        </p:nvGrpSpPr>
        <p:grpSpPr>
          <a:xfrm>
            <a:off x="1879193" y="1870285"/>
            <a:ext cx="349760" cy="345112"/>
            <a:chOff x="-6713450" y="2397900"/>
            <a:chExt cx="295375" cy="291450"/>
          </a:xfrm>
          <a:solidFill>
            <a:schemeClr val="tx2">
              <a:lumMod val="60000"/>
              <a:lumOff val="40000"/>
            </a:schemeClr>
          </a:solidFill>
        </p:grpSpPr>
        <p:sp>
          <p:nvSpPr>
            <p:cNvPr id="56" name="Google Shape;12424;p89">
              <a:extLst>
                <a:ext uri="{FF2B5EF4-FFF2-40B4-BE49-F238E27FC236}">
                  <a16:creationId xmlns:a16="http://schemas.microsoft.com/office/drawing/2014/main" id="{C16957CF-FF0C-B126-136B-AA282107CBC2}"/>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Google Shape;12425;p89">
              <a:extLst>
                <a:ext uri="{FF2B5EF4-FFF2-40B4-BE49-F238E27FC236}">
                  <a16:creationId xmlns:a16="http://schemas.microsoft.com/office/drawing/2014/main" id="{EB4557C0-09E2-0ED5-0E61-621F26B88347}"/>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67" name="Google Shape;12553;p89">
            <a:extLst>
              <a:ext uri="{FF2B5EF4-FFF2-40B4-BE49-F238E27FC236}">
                <a16:creationId xmlns:a16="http://schemas.microsoft.com/office/drawing/2014/main" id="{F1E5B9E0-34B0-DED9-3706-35F62C4356D8}"/>
              </a:ext>
            </a:extLst>
          </p:cNvPr>
          <p:cNvSpPr/>
          <p:nvPr/>
        </p:nvSpPr>
        <p:spPr>
          <a:xfrm>
            <a:off x="1906832" y="4355894"/>
            <a:ext cx="351132" cy="350170"/>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tx2">
              <a:lumMod val="60000"/>
              <a:lumOff val="40000"/>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oogle Shape;12520;p89">
            <a:extLst>
              <a:ext uri="{FF2B5EF4-FFF2-40B4-BE49-F238E27FC236}">
                <a16:creationId xmlns:a16="http://schemas.microsoft.com/office/drawing/2014/main" id="{818B0A7C-184D-DF5C-50EB-8C7824D8093C}"/>
              </a:ext>
            </a:extLst>
          </p:cNvPr>
          <p:cNvGrpSpPr/>
          <p:nvPr/>
        </p:nvGrpSpPr>
        <p:grpSpPr>
          <a:xfrm>
            <a:off x="1873299" y="5597566"/>
            <a:ext cx="355654" cy="340804"/>
            <a:chOff x="-2419325" y="2408150"/>
            <a:chExt cx="291450" cy="291450"/>
          </a:xfrm>
          <a:solidFill>
            <a:schemeClr val="tx2">
              <a:lumMod val="60000"/>
              <a:lumOff val="40000"/>
            </a:schemeClr>
          </a:solidFill>
        </p:grpSpPr>
        <p:sp>
          <p:nvSpPr>
            <p:cNvPr id="69" name="Google Shape;12521;p89">
              <a:extLst>
                <a:ext uri="{FF2B5EF4-FFF2-40B4-BE49-F238E27FC236}">
                  <a16:creationId xmlns:a16="http://schemas.microsoft.com/office/drawing/2014/main" id="{F892361A-2EEB-3871-B512-4BA6795E525B}"/>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Google Shape;12522;p89">
              <a:extLst>
                <a:ext uri="{FF2B5EF4-FFF2-40B4-BE49-F238E27FC236}">
                  <a16:creationId xmlns:a16="http://schemas.microsoft.com/office/drawing/2014/main" id="{32F1D60E-D14A-E8EC-6781-BD733441ECA9}"/>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Google Shape;12523;p89">
              <a:extLst>
                <a:ext uri="{FF2B5EF4-FFF2-40B4-BE49-F238E27FC236}">
                  <a16:creationId xmlns:a16="http://schemas.microsoft.com/office/drawing/2014/main" id="{2732B652-567B-BECE-7295-67D614DDABFA}"/>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Google Shape;12524;p89">
              <a:extLst>
                <a:ext uri="{FF2B5EF4-FFF2-40B4-BE49-F238E27FC236}">
                  <a16:creationId xmlns:a16="http://schemas.microsoft.com/office/drawing/2014/main" id="{ABAB2D0F-5841-16FE-F691-5F5AEC72A597}"/>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Google Shape;12525;p89">
              <a:extLst>
                <a:ext uri="{FF2B5EF4-FFF2-40B4-BE49-F238E27FC236}">
                  <a16:creationId xmlns:a16="http://schemas.microsoft.com/office/drawing/2014/main" id="{E129F359-789E-C9A8-AA29-C9C28B14E726}"/>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Google Shape;12526;p89">
              <a:extLst>
                <a:ext uri="{FF2B5EF4-FFF2-40B4-BE49-F238E27FC236}">
                  <a16:creationId xmlns:a16="http://schemas.microsoft.com/office/drawing/2014/main" id="{5BE92145-45D2-5E0D-8DD4-54393495E2D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Google Shape;12527;p89">
              <a:extLst>
                <a:ext uri="{FF2B5EF4-FFF2-40B4-BE49-F238E27FC236}">
                  <a16:creationId xmlns:a16="http://schemas.microsoft.com/office/drawing/2014/main" id="{E2D299AC-E14D-597E-2ED1-BF38BB0B6632}"/>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76" name="PA_圆角矩形 6">
            <a:extLst>
              <a:ext uri="{FF2B5EF4-FFF2-40B4-BE49-F238E27FC236}">
                <a16:creationId xmlns:a16="http://schemas.microsoft.com/office/drawing/2014/main" id="{D3B6AA75-3488-CC19-B9BE-A3D50D6DAFAB}"/>
              </a:ext>
            </a:extLst>
          </p:cNvPr>
          <p:cNvSpPr/>
          <p:nvPr>
            <p:custDataLst>
              <p:tags r:id="rId13"/>
            </p:custDataLst>
          </p:nvPr>
        </p:nvSpPr>
        <p:spPr>
          <a:xfrm rot="16200000">
            <a:off x="-2342579" y="-2037390"/>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a:bodyPr>
          <a:lstStyle/>
          <a:p>
            <a:pPr algn="ctr" eaLnBrk="1" fontAlgn="auto" hangingPunct="1">
              <a:lnSpc>
                <a:spcPct val="100000"/>
              </a:lnSpc>
              <a:spcBef>
                <a:spcPct val="0"/>
              </a:spcBef>
              <a:spcAft>
                <a:spcPct val="0"/>
              </a:spcAft>
              <a:defRPr/>
            </a:pPr>
            <a:r>
              <a:rPr lang="vi-VN" altLang="vi-VN" sz="2600" b="1">
                <a:solidFill>
                  <a:schemeClr val="tx2"/>
                </a:solidFill>
                <a:latin typeface="Noto Sans"/>
                <a:ea typeface="Noto Sans"/>
              </a:rPr>
              <a:t>Giới hạn đề tài</a:t>
            </a:r>
          </a:p>
        </p:txBody>
      </p:sp>
      <p:sp>
        <p:nvSpPr>
          <p:cNvPr id="10" name="任意多边形 9">
            <a:extLst>
              <a:ext uri="{FF2B5EF4-FFF2-40B4-BE49-F238E27FC236}">
                <a16:creationId xmlns:a16="http://schemas.microsoft.com/office/drawing/2014/main" id="{41FA494B-54EE-752E-3D80-474214593C9F}"/>
              </a:ext>
            </a:extLst>
          </p:cNvPr>
          <p:cNvSpPr>
            <a:spLocks noChangeArrowheads="1"/>
          </p:cNvSpPr>
          <p:nvPr>
            <p:custDataLst>
              <p:tags r:id="rId14"/>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grpSp>
        <p:nvGrpSpPr>
          <p:cNvPr id="11" name="Group 10">
            <a:extLst>
              <a:ext uri="{FF2B5EF4-FFF2-40B4-BE49-F238E27FC236}">
                <a16:creationId xmlns:a16="http://schemas.microsoft.com/office/drawing/2014/main" id="{70199E8D-F2B6-458E-AE76-9373E211701B}"/>
              </a:ext>
            </a:extLst>
          </p:cNvPr>
          <p:cNvGrpSpPr/>
          <p:nvPr/>
        </p:nvGrpSpPr>
        <p:grpSpPr>
          <a:xfrm>
            <a:off x="-1421099" y="3182337"/>
            <a:ext cx="1184848" cy="1363552"/>
            <a:chOff x="4116101" y="3182337"/>
            <a:chExt cx="1184848" cy="1363552"/>
          </a:xfrm>
        </p:grpSpPr>
        <p:sp>
          <p:nvSpPr>
            <p:cNvPr id="12" name="PA_任意多边形 7">
              <a:extLst>
                <a:ext uri="{FF2B5EF4-FFF2-40B4-BE49-F238E27FC236}">
                  <a16:creationId xmlns:a16="http://schemas.microsoft.com/office/drawing/2014/main" id="{4339317C-380D-BBDD-62D8-4AB42FD4E5EB}"/>
                </a:ext>
              </a:extLst>
            </p:cNvPr>
            <p:cNvSpPr/>
            <p:nvPr>
              <p:custDataLst>
                <p:tags r:id="rId21"/>
              </p:custDataLst>
            </p:nvPr>
          </p:nvSpPr>
          <p:spPr bwMode="auto">
            <a:xfrm>
              <a:off x="4116101"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7" name="PA_任意多边形 24">
              <a:extLst>
                <a:ext uri="{FF2B5EF4-FFF2-40B4-BE49-F238E27FC236}">
                  <a16:creationId xmlns:a16="http://schemas.microsoft.com/office/drawing/2014/main" id="{0F3232EF-AAF1-2959-04D0-1CFD74A6938D}"/>
                </a:ext>
              </a:extLst>
            </p:cNvPr>
            <p:cNvSpPr>
              <a:spLocks noEditPoints="1"/>
            </p:cNvSpPr>
            <p:nvPr>
              <p:custDataLst>
                <p:tags r:id="rId22"/>
              </p:custDataLst>
            </p:nvPr>
          </p:nvSpPr>
          <p:spPr bwMode="auto">
            <a:xfrm>
              <a:off x="4494894" y="3653180"/>
              <a:ext cx="465667" cy="469900"/>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5">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chemeClr val="tx2"/>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grpSp>
        <p:nvGrpSpPr>
          <p:cNvPr id="18" name="Group 17">
            <a:extLst>
              <a:ext uri="{FF2B5EF4-FFF2-40B4-BE49-F238E27FC236}">
                <a16:creationId xmlns:a16="http://schemas.microsoft.com/office/drawing/2014/main" id="{8DC00FC4-6E0E-FC66-25F2-28EE9BE1F315}"/>
              </a:ext>
            </a:extLst>
          </p:cNvPr>
          <p:cNvGrpSpPr/>
          <p:nvPr/>
        </p:nvGrpSpPr>
        <p:grpSpPr>
          <a:xfrm>
            <a:off x="1427935" y="6958251"/>
            <a:ext cx="1184848" cy="1363552"/>
            <a:chOff x="4814609" y="4384976"/>
            <a:chExt cx="1184848" cy="1363552"/>
          </a:xfrm>
        </p:grpSpPr>
        <p:sp>
          <p:nvSpPr>
            <p:cNvPr id="19" name="PA_任意多边形 7">
              <a:extLst>
                <a:ext uri="{FF2B5EF4-FFF2-40B4-BE49-F238E27FC236}">
                  <a16:creationId xmlns:a16="http://schemas.microsoft.com/office/drawing/2014/main" id="{58BF64A1-1DE4-63C2-E223-3B155D7DE162}"/>
                </a:ext>
              </a:extLst>
            </p:cNvPr>
            <p:cNvSpPr/>
            <p:nvPr>
              <p:custDataLst>
                <p:tags r:id="rId20"/>
              </p:custDataLst>
            </p:nvPr>
          </p:nvSpPr>
          <p:spPr bwMode="auto">
            <a:xfrm>
              <a:off x="4814609"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0" name="Google Shape;9309;p73">
              <a:extLst>
                <a:ext uri="{FF2B5EF4-FFF2-40B4-BE49-F238E27FC236}">
                  <a16:creationId xmlns:a16="http://schemas.microsoft.com/office/drawing/2014/main" id="{09E431A4-C572-768C-A9E4-5E65848C8633}"/>
                </a:ext>
              </a:extLst>
            </p:cNvPr>
            <p:cNvSpPr/>
            <p:nvPr/>
          </p:nvSpPr>
          <p:spPr>
            <a:xfrm>
              <a:off x="5206897" y="4843905"/>
              <a:ext cx="389688" cy="444034"/>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4454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737D735A-ED47-AA65-F64C-03795228D9DB}"/>
              </a:ext>
            </a:extLst>
          </p:cNvPr>
          <p:cNvGrpSpPr/>
          <p:nvPr/>
        </p:nvGrpSpPr>
        <p:grpSpPr>
          <a:xfrm>
            <a:off x="12688608" y="3182337"/>
            <a:ext cx="1184848" cy="1363552"/>
            <a:chOff x="6884708" y="3182337"/>
            <a:chExt cx="1184848" cy="1363552"/>
          </a:xfrm>
        </p:grpSpPr>
        <p:sp>
          <p:nvSpPr>
            <p:cNvPr id="22" name="PA_任意多边形 7">
              <a:extLst>
                <a:ext uri="{FF2B5EF4-FFF2-40B4-BE49-F238E27FC236}">
                  <a16:creationId xmlns:a16="http://schemas.microsoft.com/office/drawing/2014/main" id="{2D13283E-5DB9-E492-F80E-A2AB3316301C}"/>
                </a:ext>
              </a:extLst>
            </p:cNvPr>
            <p:cNvSpPr/>
            <p:nvPr>
              <p:custDataLst>
                <p:tags r:id="rId19"/>
              </p:custDataLst>
            </p:nvPr>
          </p:nvSpPr>
          <p:spPr bwMode="auto">
            <a:xfrm>
              <a:off x="6884708"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23" name="Google Shape;12549;p89">
              <a:extLst>
                <a:ext uri="{FF2B5EF4-FFF2-40B4-BE49-F238E27FC236}">
                  <a16:creationId xmlns:a16="http://schemas.microsoft.com/office/drawing/2014/main" id="{0E5BF85A-B29A-5CC2-0423-109E1D7990BB}"/>
                </a:ext>
              </a:extLst>
            </p:cNvPr>
            <p:cNvGrpSpPr/>
            <p:nvPr/>
          </p:nvGrpSpPr>
          <p:grpSpPr>
            <a:xfrm>
              <a:off x="7306611" y="3661507"/>
              <a:ext cx="403066" cy="405210"/>
              <a:chOff x="-3852025" y="2764950"/>
              <a:chExt cx="291450" cy="293000"/>
            </a:xfrm>
            <a:solidFill>
              <a:srgbClr val="44546A"/>
            </a:solidFill>
          </p:grpSpPr>
          <p:sp>
            <p:nvSpPr>
              <p:cNvPr id="24" name="Google Shape;12550;p89">
                <a:extLst>
                  <a:ext uri="{FF2B5EF4-FFF2-40B4-BE49-F238E27FC236}">
                    <a16:creationId xmlns:a16="http://schemas.microsoft.com/office/drawing/2014/main" id="{21B62386-F6AF-E54E-F3DE-EA16C0D1D35E}"/>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Google Shape;12551;p89">
                <a:extLst>
                  <a:ext uri="{FF2B5EF4-FFF2-40B4-BE49-F238E27FC236}">
                    <a16:creationId xmlns:a16="http://schemas.microsoft.com/office/drawing/2014/main" id="{6ACC308B-2451-AD6B-AD9A-664D8FC15F4C}"/>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26" name="Group 25">
            <a:extLst>
              <a:ext uri="{FF2B5EF4-FFF2-40B4-BE49-F238E27FC236}">
                <a16:creationId xmlns:a16="http://schemas.microsoft.com/office/drawing/2014/main" id="{FDAF6086-9090-3142-EEA4-2D723B4EA009}"/>
              </a:ext>
            </a:extLst>
          </p:cNvPr>
          <p:cNvGrpSpPr/>
          <p:nvPr/>
        </p:nvGrpSpPr>
        <p:grpSpPr>
          <a:xfrm>
            <a:off x="9449181" y="-1488688"/>
            <a:ext cx="1184848" cy="1363552"/>
            <a:chOff x="6194671" y="1988168"/>
            <a:chExt cx="1184848" cy="1363552"/>
          </a:xfrm>
        </p:grpSpPr>
        <p:sp>
          <p:nvSpPr>
            <p:cNvPr id="33" name="PA_任意多边形 7">
              <a:extLst>
                <a:ext uri="{FF2B5EF4-FFF2-40B4-BE49-F238E27FC236}">
                  <a16:creationId xmlns:a16="http://schemas.microsoft.com/office/drawing/2014/main" id="{86943434-07FB-2109-898C-3863455BC482}"/>
                </a:ext>
              </a:extLst>
            </p:cNvPr>
            <p:cNvSpPr/>
            <p:nvPr>
              <p:custDataLst>
                <p:tags r:id="rId18"/>
              </p:custDataLst>
            </p:nvPr>
          </p:nvSpPr>
          <p:spPr bwMode="auto">
            <a:xfrm>
              <a:off x="6194671"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34" name="Google Shape;12467;p89">
              <a:extLst>
                <a:ext uri="{FF2B5EF4-FFF2-40B4-BE49-F238E27FC236}">
                  <a16:creationId xmlns:a16="http://schemas.microsoft.com/office/drawing/2014/main" id="{54B37ED1-CFB9-5EA0-E21D-FB0E7F21B698}"/>
                </a:ext>
              </a:extLst>
            </p:cNvPr>
            <p:cNvGrpSpPr/>
            <p:nvPr/>
          </p:nvGrpSpPr>
          <p:grpSpPr>
            <a:xfrm>
              <a:off x="6548661" y="2449715"/>
              <a:ext cx="454390" cy="454352"/>
              <a:chOff x="-4572700" y="2764950"/>
              <a:chExt cx="293025" cy="293000"/>
            </a:xfrm>
            <a:solidFill>
              <a:srgbClr val="44546A"/>
            </a:solidFill>
          </p:grpSpPr>
          <p:sp>
            <p:nvSpPr>
              <p:cNvPr id="35" name="Google Shape;12468;p89">
                <a:extLst>
                  <a:ext uri="{FF2B5EF4-FFF2-40B4-BE49-F238E27FC236}">
                    <a16:creationId xmlns:a16="http://schemas.microsoft.com/office/drawing/2014/main" id="{DA494AA2-71AA-5387-67D0-01EDFA2CC5F6}"/>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Google Shape;12469;p89">
                <a:extLst>
                  <a:ext uri="{FF2B5EF4-FFF2-40B4-BE49-F238E27FC236}">
                    <a16:creationId xmlns:a16="http://schemas.microsoft.com/office/drawing/2014/main" id="{4B4558DF-5732-B9C7-9370-958E72F51F4C}"/>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Google Shape;12470;p89">
                <a:extLst>
                  <a:ext uri="{FF2B5EF4-FFF2-40B4-BE49-F238E27FC236}">
                    <a16:creationId xmlns:a16="http://schemas.microsoft.com/office/drawing/2014/main" id="{9B1943D2-F62D-AAFE-62A3-D075C2AAFF91}"/>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Google Shape;12471;p89">
                <a:extLst>
                  <a:ext uri="{FF2B5EF4-FFF2-40B4-BE49-F238E27FC236}">
                    <a16:creationId xmlns:a16="http://schemas.microsoft.com/office/drawing/2014/main" id="{ECFB66B0-4E69-2D22-638B-8A1D1F9C957D}"/>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Google Shape;12472;p89">
                <a:extLst>
                  <a:ext uri="{FF2B5EF4-FFF2-40B4-BE49-F238E27FC236}">
                    <a16:creationId xmlns:a16="http://schemas.microsoft.com/office/drawing/2014/main" id="{241726CB-A1F2-DC36-1302-A662E5497B9B}"/>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47" name="Group 46">
            <a:extLst>
              <a:ext uri="{FF2B5EF4-FFF2-40B4-BE49-F238E27FC236}">
                <a16:creationId xmlns:a16="http://schemas.microsoft.com/office/drawing/2014/main" id="{8A0D135B-BF34-DFF3-8E83-D60B310FF1F1}"/>
              </a:ext>
            </a:extLst>
          </p:cNvPr>
          <p:cNvGrpSpPr/>
          <p:nvPr/>
        </p:nvGrpSpPr>
        <p:grpSpPr>
          <a:xfrm>
            <a:off x="1367617" y="-1453532"/>
            <a:ext cx="1184848" cy="1363552"/>
            <a:chOff x="4809317" y="1988168"/>
            <a:chExt cx="1184848" cy="1363552"/>
          </a:xfrm>
        </p:grpSpPr>
        <p:sp>
          <p:nvSpPr>
            <p:cNvPr id="48" name="PA_任意多边形 7">
              <a:extLst>
                <a:ext uri="{FF2B5EF4-FFF2-40B4-BE49-F238E27FC236}">
                  <a16:creationId xmlns:a16="http://schemas.microsoft.com/office/drawing/2014/main" id="{212C4EB4-0B6A-D457-9C29-F80C6F9FC63F}"/>
                </a:ext>
              </a:extLst>
            </p:cNvPr>
            <p:cNvSpPr/>
            <p:nvPr>
              <p:custDataLst>
                <p:tags r:id="rId17"/>
              </p:custDataLst>
            </p:nvPr>
          </p:nvSpPr>
          <p:spPr bwMode="auto">
            <a:xfrm>
              <a:off x="4809317"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49" name="Google Shape;12553;p89">
              <a:extLst>
                <a:ext uri="{FF2B5EF4-FFF2-40B4-BE49-F238E27FC236}">
                  <a16:creationId xmlns:a16="http://schemas.microsoft.com/office/drawing/2014/main" id="{675DA6D3-296C-E601-E23A-8B22943DCBAD}"/>
                </a:ext>
              </a:extLst>
            </p:cNvPr>
            <p:cNvSpPr/>
            <p:nvPr/>
          </p:nvSpPr>
          <p:spPr>
            <a:xfrm>
              <a:off x="5198243" y="2389865"/>
              <a:ext cx="492360" cy="49101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44546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A6CB017D-BE40-346C-6F07-8CE98E5C3005}"/>
              </a:ext>
            </a:extLst>
          </p:cNvPr>
          <p:cNvGrpSpPr/>
          <p:nvPr/>
        </p:nvGrpSpPr>
        <p:grpSpPr>
          <a:xfrm>
            <a:off x="9449181" y="6955382"/>
            <a:ext cx="1184848" cy="1363552"/>
            <a:chOff x="6194671" y="4384976"/>
            <a:chExt cx="1184848" cy="1363552"/>
          </a:xfrm>
        </p:grpSpPr>
        <p:sp>
          <p:nvSpPr>
            <p:cNvPr id="51" name="PA_任意多边形 7">
              <a:extLst>
                <a:ext uri="{FF2B5EF4-FFF2-40B4-BE49-F238E27FC236}">
                  <a16:creationId xmlns:a16="http://schemas.microsoft.com/office/drawing/2014/main" id="{B44065DB-DA48-4FB0-DEA3-20A23149B1B1}"/>
                </a:ext>
              </a:extLst>
            </p:cNvPr>
            <p:cNvSpPr/>
            <p:nvPr>
              <p:custDataLst>
                <p:tags r:id="rId16"/>
              </p:custDataLst>
            </p:nvPr>
          </p:nvSpPr>
          <p:spPr bwMode="auto">
            <a:xfrm>
              <a:off x="6194671"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58" name="Group 57">
              <a:extLst>
                <a:ext uri="{FF2B5EF4-FFF2-40B4-BE49-F238E27FC236}">
                  <a16:creationId xmlns:a16="http://schemas.microsoft.com/office/drawing/2014/main" id="{32100AE1-5F6B-E206-FD22-32AEA3C0A3C4}"/>
                </a:ext>
              </a:extLst>
            </p:cNvPr>
            <p:cNvGrpSpPr/>
            <p:nvPr/>
          </p:nvGrpSpPr>
          <p:grpSpPr>
            <a:xfrm>
              <a:off x="6553532" y="4833060"/>
              <a:ext cx="510638" cy="511994"/>
              <a:chOff x="5410974" y="4474041"/>
              <a:chExt cx="641288" cy="642992"/>
            </a:xfrm>
            <a:solidFill>
              <a:srgbClr val="44546A"/>
            </a:solidFill>
          </p:grpSpPr>
          <p:sp>
            <p:nvSpPr>
              <p:cNvPr id="59" name="Google Shape;12592;p89">
                <a:extLst>
                  <a:ext uri="{FF2B5EF4-FFF2-40B4-BE49-F238E27FC236}">
                    <a16:creationId xmlns:a16="http://schemas.microsoft.com/office/drawing/2014/main" id="{EB064372-0A5C-B369-D5D8-D9D413DE469B}"/>
                  </a:ext>
                </a:extLst>
              </p:cNvPr>
              <p:cNvSpPr/>
              <p:nvPr/>
            </p:nvSpPr>
            <p:spPr>
              <a:xfrm>
                <a:off x="5410974" y="447404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Google Shape;12593;p89">
                <a:extLst>
                  <a:ext uri="{FF2B5EF4-FFF2-40B4-BE49-F238E27FC236}">
                    <a16:creationId xmlns:a16="http://schemas.microsoft.com/office/drawing/2014/main" id="{9BD2FC52-713D-5176-1BDA-CE86C27175D4}"/>
                  </a:ext>
                </a:extLst>
              </p:cNvPr>
              <p:cNvSpPr/>
              <p:nvPr/>
            </p:nvSpPr>
            <p:spPr>
              <a:xfrm>
                <a:off x="5483751" y="454681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Google Shape;12594;p89">
                <a:extLst>
                  <a:ext uri="{FF2B5EF4-FFF2-40B4-BE49-F238E27FC236}">
                    <a16:creationId xmlns:a16="http://schemas.microsoft.com/office/drawing/2014/main" id="{4024BF4A-1CEB-C6F5-73D2-F00A47EE9E82}"/>
                  </a:ext>
                </a:extLst>
              </p:cNvPr>
              <p:cNvSpPr/>
              <p:nvPr/>
            </p:nvSpPr>
            <p:spPr>
              <a:xfrm>
                <a:off x="5559992" y="454681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Google Shape;12595;p89">
                <a:extLst>
                  <a:ext uri="{FF2B5EF4-FFF2-40B4-BE49-F238E27FC236}">
                    <a16:creationId xmlns:a16="http://schemas.microsoft.com/office/drawing/2014/main" id="{3B8B9AA0-B736-0B48-8BE4-1A9992E42322}"/>
                  </a:ext>
                </a:extLst>
              </p:cNvPr>
              <p:cNvSpPr/>
              <p:nvPr/>
            </p:nvSpPr>
            <p:spPr>
              <a:xfrm>
                <a:off x="5636234" y="454681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Google Shape;12596;p89">
                <a:extLst>
                  <a:ext uri="{FF2B5EF4-FFF2-40B4-BE49-F238E27FC236}">
                    <a16:creationId xmlns:a16="http://schemas.microsoft.com/office/drawing/2014/main" id="{7083C12F-9042-B9F0-DFB0-291A9B368E5C}"/>
                  </a:ext>
                </a:extLst>
              </p:cNvPr>
              <p:cNvSpPr/>
              <p:nvPr/>
            </p:nvSpPr>
            <p:spPr>
              <a:xfrm>
                <a:off x="5709065" y="454681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Google Shape;12597;p89">
                <a:extLst>
                  <a:ext uri="{FF2B5EF4-FFF2-40B4-BE49-F238E27FC236}">
                    <a16:creationId xmlns:a16="http://schemas.microsoft.com/office/drawing/2014/main" id="{76832DED-7819-424B-344D-EB2D2C146DE1}"/>
                  </a:ext>
                </a:extLst>
              </p:cNvPr>
              <p:cNvSpPr/>
              <p:nvPr/>
            </p:nvSpPr>
            <p:spPr>
              <a:xfrm>
                <a:off x="5636234" y="481547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65" name="PA_Line 9">
            <a:extLst>
              <a:ext uri="{FF2B5EF4-FFF2-40B4-BE49-F238E27FC236}">
                <a16:creationId xmlns:a16="http://schemas.microsoft.com/office/drawing/2014/main" id="{0DFBDFBF-65D8-10D2-86E4-C831741B401C}"/>
              </a:ext>
            </a:extLst>
          </p:cNvPr>
          <p:cNvSpPr>
            <a:spLocks noChangeShapeType="1"/>
          </p:cNvSpPr>
          <p:nvPr>
            <p:custDataLst>
              <p:tags r:id="rId15"/>
            </p:custDataLst>
          </p:nvPr>
        </p:nvSpPr>
        <p:spPr bwMode="auto">
          <a:xfrm>
            <a:off x="1782080" y="1467785"/>
            <a:ext cx="4901887" cy="2554"/>
          </a:xfrm>
          <a:prstGeom prst="line">
            <a:avLst/>
          </a:prstGeom>
          <a:noFill/>
          <a:ln w="63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ct val="0"/>
              </a:spcBef>
              <a:spcAft>
                <a:spcPct val="0"/>
              </a:spcAft>
              <a:defRPr/>
            </a:pPr>
            <a:endParaRPr lang="zh-CN" altLang="en-US">
              <a:solidFill>
                <a:schemeClr val="tx1">
                  <a:lumMod val="50000"/>
                  <a:lumOff val="50000"/>
                </a:schemeClr>
              </a:solidFill>
            </a:endParaRPr>
          </a:p>
        </p:txBody>
      </p:sp>
      <p:sp>
        <p:nvSpPr>
          <p:cNvPr id="77" name="TextBox 76">
            <a:extLst>
              <a:ext uri="{FF2B5EF4-FFF2-40B4-BE49-F238E27FC236}">
                <a16:creationId xmlns:a16="http://schemas.microsoft.com/office/drawing/2014/main" id="{C3EB06BF-D179-C248-590B-220910A77223}"/>
              </a:ext>
            </a:extLst>
          </p:cNvPr>
          <p:cNvSpPr txBox="1"/>
          <p:nvPr/>
        </p:nvSpPr>
        <p:spPr>
          <a:xfrm>
            <a:off x="11799155" y="6486648"/>
            <a:ext cx="399195" cy="369332"/>
          </a:xfrm>
          <a:prstGeom prst="rect">
            <a:avLst/>
          </a:prstGeom>
          <a:noFill/>
        </p:spPr>
        <p:txBody>
          <a:bodyPr wrap="square" rtlCol="0">
            <a:spAutoFit/>
          </a:bodyPr>
          <a:lstStyle/>
          <a:p>
            <a:r>
              <a:rPr lang="vi-VN"/>
              <a:t>4</a:t>
            </a:r>
            <a:endParaRPr lang="en-US"/>
          </a:p>
        </p:txBody>
      </p:sp>
      <p:sp>
        <p:nvSpPr>
          <p:cNvPr id="78" name="TextBox 77">
            <a:extLst>
              <a:ext uri="{FF2B5EF4-FFF2-40B4-BE49-F238E27FC236}">
                <a16:creationId xmlns:a16="http://schemas.microsoft.com/office/drawing/2014/main" id="{BB4DDF20-1704-46C4-9981-6ADC11D8C6D0}"/>
              </a:ext>
            </a:extLst>
          </p:cNvPr>
          <p:cNvSpPr txBox="1"/>
          <p:nvPr/>
        </p:nvSpPr>
        <p:spPr>
          <a:xfrm>
            <a:off x="12198350" y="6301982"/>
            <a:ext cx="399195" cy="369332"/>
          </a:xfrm>
          <a:prstGeom prst="rect">
            <a:avLst/>
          </a:prstGeom>
          <a:noFill/>
        </p:spPr>
        <p:txBody>
          <a:bodyPr wrap="square" rtlCol="0">
            <a:spAutoFit/>
          </a:bodyPr>
          <a:lstStyle/>
          <a:p>
            <a:r>
              <a:rPr lang="vi-VN"/>
              <a:t>5</a:t>
            </a:r>
            <a:endParaRPr lang="en-US"/>
          </a:p>
        </p:txBody>
      </p:sp>
      <p:sp>
        <p:nvSpPr>
          <p:cNvPr id="79" name="TextBox 78">
            <a:extLst>
              <a:ext uri="{FF2B5EF4-FFF2-40B4-BE49-F238E27FC236}">
                <a16:creationId xmlns:a16="http://schemas.microsoft.com/office/drawing/2014/main" id="{19C9E0B7-3303-C29F-CF97-7EC4AEAF350B}"/>
              </a:ext>
            </a:extLst>
          </p:cNvPr>
          <p:cNvSpPr txBox="1"/>
          <p:nvPr/>
        </p:nvSpPr>
        <p:spPr>
          <a:xfrm>
            <a:off x="11478337" y="6855980"/>
            <a:ext cx="399195" cy="369332"/>
          </a:xfrm>
          <a:prstGeom prst="rect">
            <a:avLst/>
          </a:prstGeom>
          <a:noFill/>
        </p:spPr>
        <p:txBody>
          <a:bodyPr wrap="square" rtlCol="0">
            <a:spAutoFit/>
          </a:bodyPr>
          <a:lstStyle/>
          <a:p>
            <a:r>
              <a:rPr lang="vi-VN"/>
              <a:t>3</a:t>
            </a:r>
            <a:endParaRPr lang="en-US"/>
          </a:p>
        </p:txBody>
      </p:sp>
      <p:grpSp>
        <p:nvGrpSpPr>
          <p:cNvPr id="80" name="Group 79">
            <a:extLst>
              <a:ext uri="{FF2B5EF4-FFF2-40B4-BE49-F238E27FC236}">
                <a16:creationId xmlns:a16="http://schemas.microsoft.com/office/drawing/2014/main" id="{2DA95C82-AC3F-39C4-3D42-1ED485AAC8F6}"/>
              </a:ext>
            </a:extLst>
          </p:cNvPr>
          <p:cNvGrpSpPr/>
          <p:nvPr/>
        </p:nvGrpSpPr>
        <p:grpSpPr>
          <a:xfrm>
            <a:off x="6229557" y="184600"/>
            <a:ext cx="5643317" cy="1011635"/>
            <a:chOff x="6229557" y="184600"/>
            <a:chExt cx="5643317" cy="1011635"/>
          </a:xfrm>
        </p:grpSpPr>
        <p:pic>
          <p:nvPicPr>
            <p:cNvPr id="81" name="Picture 2" descr="Hcmute Logo PNG Vector (EPS) Free Download">
              <a:extLst>
                <a:ext uri="{FF2B5EF4-FFF2-40B4-BE49-F238E27FC236}">
                  <a16:creationId xmlns:a16="http://schemas.microsoft.com/office/drawing/2014/main" id="{064082FA-25B2-09EE-3966-EBD59FB936A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0759CF21-9CF8-3B1A-B746-B4E154A30AC2}"/>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4073004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a:bodyPr>
          <a:lstStyle/>
          <a:p>
            <a:pPr algn="ctr" eaLnBrk="1" fontAlgn="auto" hangingPunct="1">
              <a:lnSpc>
                <a:spcPct val="100000"/>
              </a:lnSpc>
              <a:spcBef>
                <a:spcPct val="0"/>
              </a:spcBef>
              <a:spcAft>
                <a:spcPct val="0"/>
              </a:spcAft>
              <a:defRPr/>
            </a:pPr>
            <a:r>
              <a:rPr lang="vi-VN" altLang="vi-VN" sz="2600" b="1">
                <a:solidFill>
                  <a:schemeClr val="tx2"/>
                </a:solidFill>
                <a:latin typeface="Noto Sans"/>
                <a:ea typeface="Noto Sans"/>
              </a:rPr>
              <a:t>Giới hạn đề tài</a:t>
            </a:r>
          </a:p>
        </p:txBody>
      </p:sp>
      <p:grpSp>
        <p:nvGrpSpPr>
          <p:cNvPr id="18" name="Group 17">
            <a:extLst>
              <a:ext uri="{FF2B5EF4-FFF2-40B4-BE49-F238E27FC236}">
                <a16:creationId xmlns:a16="http://schemas.microsoft.com/office/drawing/2014/main" id="{A0EBC585-FDA1-8EA1-3B47-9C3F55C035E0}"/>
              </a:ext>
            </a:extLst>
          </p:cNvPr>
          <p:cNvGrpSpPr/>
          <p:nvPr/>
        </p:nvGrpSpPr>
        <p:grpSpPr>
          <a:xfrm>
            <a:off x="4116101" y="3182337"/>
            <a:ext cx="1184848" cy="1363552"/>
            <a:chOff x="4116101" y="3182337"/>
            <a:chExt cx="1184848" cy="1363552"/>
          </a:xfrm>
        </p:grpSpPr>
        <p:sp>
          <p:nvSpPr>
            <p:cNvPr id="8" name="PA_任意多边形 7">
              <a:extLst>
                <a:ext uri="{FF2B5EF4-FFF2-40B4-BE49-F238E27FC236}">
                  <a16:creationId xmlns:a16="http://schemas.microsoft.com/office/drawing/2014/main" id="{FBF0781E-5405-7F34-F285-EA1864A88570}"/>
                </a:ext>
              </a:extLst>
            </p:cNvPr>
            <p:cNvSpPr/>
            <p:nvPr>
              <p:custDataLst>
                <p:tags r:id="rId9"/>
              </p:custDataLst>
            </p:nvPr>
          </p:nvSpPr>
          <p:spPr bwMode="auto">
            <a:xfrm>
              <a:off x="4116101"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0" name="PA_任意多边形 24">
              <a:extLst>
                <a:ext uri="{FF2B5EF4-FFF2-40B4-BE49-F238E27FC236}">
                  <a16:creationId xmlns:a16="http://schemas.microsoft.com/office/drawing/2014/main" id="{F2F51EAA-36E8-1F58-687C-8B9737F998CD}"/>
                </a:ext>
              </a:extLst>
            </p:cNvPr>
            <p:cNvSpPr>
              <a:spLocks noEditPoints="1"/>
            </p:cNvSpPr>
            <p:nvPr>
              <p:custDataLst>
                <p:tags r:id="rId10"/>
              </p:custDataLst>
            </p:nvPr>
          </p:nvSpPr>
          <p:spPr bwMode="auto">
            <a:xfrm>
              <a:off x="4494894" y="3653180"/>
              <a:ext cx="465667" cy="469900"/>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5">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chemeClr val="tx2"/>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sp>
        <p:nvSpPr>
          <p:cNvPr id="23" name="TextBox 23">
            <a:extLst>
              <a:ext uri="{FF2B5EF4-FFF2-40B4-BE49-F238E27FC236}">
                <a16:creationId xmlns:a16="http://schemas.microsoft.com/office/drawing/2014/main" id="{4598294F-E580-F101-8566-A90E2277DCD5}"/>
              </a:ext>
            </a:extLst>
          </p:cNvPr>
          <p:cNvSpPr txBox="1"/>
          <p:nvPr/>
        </p:nvSpPr>
        <p:spPr>
          <a:xfrm>
            <a:off x="2069397" y="2206095"/>
            <a:ext cx="2559070" cy="638056"/>
          </a:xfrm>
          <a:prstGeom prst="rect">
            <a:avLst/>
          </a:prstGeom>
          <a:noFill/>
        </p:spPr>
        <p:txBody>
          <a:bodyPr wrap="square" lIns="63898" tIns="31949" rIns="63898" bIns="31949" rtlCol="0">
            <a:normAutofit/>
          </a:bodyPr>
          <a:lstStyle/>
          <a:p>
            <a:pPr marL="0" marR="0" lvl="0" indent="0" defTabSz="914400" rtl="0" eaLnBrk="1" fontAlgn="auto" latinLnBrk="0" hangingPunct="1">
              <a:lnSpc>
                <a:spcPct val="120000"/>
              </a:lnSpc>
              <a:spcBef>
                <a:spcPct val="0"/>
              </a:spcBef>
              <a:spcAft>
                <a:spcPct val="0"/>
              </a:spcAft>
              <a:buClrTx/>
              <a:buSzTx/>
              <a:buFontTx/>
              <a:buNone/>
              <a:defRPr/>
            </a:pPr>
            <a:r>
              <a:rPr lang="vi-VN" altLang="vi-VN" sz="1600">
                <a:solidFill>
                  <a:srgbClr val="000000">
                    <a:lumMod val="85000"/>
                    <a:lumOff val="15000"/>
                  </a:srgbClr>
                </a:solidFill>
                <a:latin typeface="Noto Sans"/>
                <a:ea typeface="Noto Sans"/>
                <a:cs typeface="+mn-ea"/>
                <a:sym typeface="Arial" panose="020B0604020202020204" pitchFamily="34" charset="0"/>
              </a:rPr>
              <a:t>S</a:t>
            </a: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ử dụng điện thoại thay cho thiết bị MR đắt đỏ</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TextBox 23">
            <a:extLst>
              <a:ext uri="{FF2B5EF4-FFF2-40B4-BE49-F238E27FC236}">
                <a16:creationId xmlns:a16="http://schemas.microsoft.com/office/drawing/2014/main" id="{C16D194F-633D-1A41-379E-C609232D7371}"/>
              </a:ext>
            </a:extLst>
          </p:cNvPr>
          <p:cNvSpPr txBox="1"/>
          <p:nvPr/>
        </p:nvSpPr>
        <p:spPr>
          <a:xfrm>
            <a:off x="1478622" y="3466162"/>
            <a:ext cx="2559069" cy="638056"/>
          </a:xfrm>
          <a:prstGeom prst="rect">
            <a:avLst/>
          </a:prstGeom>
          <a:noFill/>
        </p:spPr>
        <p:txBody>
          <a:bodyPr wrap="square" lIns="63898" tIns="31949" rIns="63898" bIns="31949" rtlCol="0">
            <a:normAutofit/>
          </a:bodyPr>
          <a:lstStyle/>
          <a:p>
            <a:pPr marL="0" marR="0" lvl="0" indent="0" defTabSz="914400" rtl="0" eaLnBrk="1" fontAlgn="auto" latinLnBrk="0" hangingPunct="1">
              <a:lnSpc>
                <a:spcPct val="120000"/>
              </a:lnSpc>
              <a:spcBef>
                <a:spcPct val="0"/>
              </a:spcBef>
              <a:spcAft>
                <a:spcPct val="0"/>
              </a:spcAft>
              <a:buClrTx/>
              <a:buSzTx/>
              <a:buFontTx/>
              <a:buNone/>
              <a:defRPr/>
            </a:pPr>
            <a:r>
              <a:rPr lang="vi-VN" altLang="vi-VN" sz="1600">
                <a:solidFill>
                  <a:srgbClr val="000000">
                    <a:lumMod val="85000"/>
                    <a:lumOff val="15000"/>
                  </a:srgbClr>
                </a:solidFill>
                <a:latin typeface="Noto Sans"/>
                <a:ea typeface="Noto Sans"/>
                <a:cs typeface="+mn-ea"/>
                <a:sym typeface="Arial" panose="020B0604020202020204" pitchFamily="34" charset="0"/>
              </a:rPr>
              <a:t>T</a:t>
            </a: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ập trung vào việc ổn định của hệ thống</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TextBox 23">
            <a:extLst>
              <a:ext uri="{FF2B5EF4-FFF2-40B4-BE49-F238E27FC236}">
                <a16:creationId xmlns:a16="http://schemas.microsoft.com/office/drawing/2014/main" id="{34BFE0D4-B29C-C86A-A68A-0EFB3269A992}"/>
              </a:ext>
            </a:extLst>
          </p:cNvPr>
          <p:cNvSpPr txBox="1"/>
          <p:nvPr/>
        </p:nvSpPr>
        <p:spPr>
          <a:xfrm>
            <a:off x="8069557" y="2275667"/>
            <a:ext cx="2559070" cy="638056"/>
          </a:xfrm>
          <a:prstGeom prst="rect">
            <a:avLst/>
          </a:prstGeom>
          <a:noFill/>
        </p:spPr>
        <p:txBody>
          <a:bodyPr wrap="square" lIns="63898" tIns="31949" rIns="63898" bIns="31949" rtlCol="0">
            <a:normAutofit/>
          </a:bodyPr>
          <a:lstStyle/>
          <a:p>
            <a:pPr marL="0" marR="0" lvl="0" indent="0" defTabSz="914400" rtl="0" eaLnBrk="1" fontAlgn="auto" latinLnBrk="0" hangingPunct="1">
              <a:lnSpc>
                <a:spcPct val="120000"/>
              </a:lnSpc>
              <a:spcBef>
                <a:spcPct val="0"/>
              </a:spcBef>
              <a:spcAft>
                <a:spcPct val="0"/>
              </a:spcAft>
              <a:buClrTx/>
              <a:buSzTx/>
              <a:buFontTx/>
              <a:buNone/>
              <a:defRPr/>
            </a:pPr>
            <a:r>
              <a:rPr lang="vi-VN" altLang="vi-VN" sz="1600">
                <a:solidFill>
                  <a:srgbClr val="000000">
                    <a:lumMod val="85000"/>
                    <a:lumOff val="15000"/>
                  </a:srgbClr>
                </a:solidFill>
                <a:latin typeface="Noto Sans"/>
                <a:ea typeface="Noto Sans"/>
                <a:cs typeface="+mn-ea"/>
                <a:sym typeface="Arial" panose="020B0604020202020204" pitchFamily="34" charset="0"/>
              </a:rPr>
              <a:t>C</a:t>
            </a: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hỉ hỗ trợ các cảm biến tự thiết kế cho đề tài</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Box 23">
            <a:extLst>
              <a:ext uri="{FF2B5EF4-FFF2-40B4-BE49-F238E27FC236}">
                <a16:creationId xmlns:a16="http://schemas.microsoft.com/office/drawing/2014/main" id="{570191D6-3754-40E1-451D-98EAFE4ECE65}"/>
              </a:ext>
            </a:extLst>
          </p:cNvPr>
          <p:cNvSpPr txBox="1"/>
          <p:nvPr/>
        </p:nvSpPr>
        <p:spPr>
          <a:xfrm>
            <a:off x="8759593" y="3483799"/>
            <a:ext cx="3105114" cy="768744"/>
          </a:xfrm>
          <a:prstGeom prst="rect">
            <a:avLst/>
          </a:prstGeom>
          <a:noFill/>
        </p:spPr>
        <p:txBody>
          <a:bodyPr wrap="square" lIns="63898" tIns="31949" rIns="63898" bIns="31949" rtlCol="0">
            <a:normAutofit fontScale="92500" lnSpcReduction="20000"/>
          </a:bodyPr>
          <a:lstStyle/>
          <a:p>
            <a:pPr marL="0" marR="0" lvl="0" indent="0" defTabSz="914400" rtl="0" eaLnBrk="1" fontAlgn="auto" latinLnBrk="0" hangingPunct="1">
              <a:lnSpc>
                <a:spcPct val="120000"/>
              </a:lnSpc>
              <a:spcBef>
                <a:spcPct val="0"/>
              </a:spcBef>
              <a:spcAft>
                <a:spcPct val="0"/>
              </a:spcAft>
              <a:buClrTx/>
              <a:buSzTx/>
              <a:buFontTx/>
              <a:buNone/>
              <a:defRPr/>
            </a:pP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Máy chủ đám mây chưa đảm bảo được khả năng đáp ứng</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như</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các</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máy</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chủ</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chuyên</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 </a:t>
            </a:r>
            <a:r>
              <a:rPr kumimoji="0" lang="en-US" altLang="vi-VN" sz="1600" b="0" i="0" u="none" strike="noStrike" kern="1200" cap="none" spc="0" normalizeH="0" baseline="0" noProof="0" err="1">
                <a:ln>
                  <a:noFill/>
                </a:ln>
                <a:solidFill>
                  <a:srgbClr val="000000">
                    <a:lumMod val="85000"/>
                    <a:lumOff val="15000"/>
                  </a:srgbClr>
                </a:solidFill>
                <a:effectLst/>
                <a:uLnTx/>
                <a:uFillTx/>
                <a:latin typeface="Noto Sans"/>
                <a:ea typeface="Noto Sans"/>
                <a:cs typeface="+mn-ea"/>
                <a:sym typeface="Arial" panose="020B0604020202020204" pitchFamily="34" charset="0"/>
              </a:rPr>
              <a:t>nghiệp</a:t>
            </a:r>
            <a:r>
              <a:rPr kumimoji="0" lang="en-US"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1AD6447D-7FC7-3881-ECE2-0B18F51B00E3}"/>
              </a:ext>
            </a:extLst>
          </p:cNvPr>
          <p:cNvSpPr txBox="1"/>
          <p:nvPr/>
        </p:nvSpPr>
        <p:spPr>
          <a:xfrm>
            <a:off x="4268903" y="2373322"/>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1</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sp>
        <p:nvSpPr>
          <p:cNvPr id="29" name="文本框 28">
            <a:extLst>
              <a:ext uri="{FF2B5EF4-FFF2-40B4-BE49-F238E27FC236}">
                <a16:creationId xmlns:a16="http://schemas.microsoft.com/office/drawing/2014/main" id="{9D531BDE-2564-6172-A668-13B780AEB3B6}"/>
              </a:ext>
            </a:extLst>
          </p:cNvPr>
          <p:cNvSpPr txBox="1"/>
          <p:nvPr/>
        </p:nvSpPr>
        <p:spPr>
          <a:xfrm>
            <a:off x="3550040" y="3581610"/>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2</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grpSp>
        <p:nvGrpSpPr>
          <p:cNvPr id="55" name="Group 54">
            <a:extLst>
              <a:ext uri="{FF2B5EF4-FFF2-40B4-BE49-F238E27FC236}">
                <a16:creationId xmlns:a16="http://schemas.microsoft.com/office/drawing/2014/main" id="{67F38883-99AB-0C5A-4C10-C6C49411F345}"/>
              </a:ext>
            </a:extLst>
          </p:cNvPr>
          <p:cNvGrpSpPr/>
          <p:nvPr/>
        </p:nvGrpSpPr>
        <p:grpSpPr>
          <a:xfrm>
            <a:off x="634526" y="4653898"/>
            <a:ext cx="4277454" cy="1086160"/>
            <a:chOff x="634526" y="4653898"/>
            <a:chExt cx="4277454" cy="1086160"/>
          </a:xfrm>
        </p:grpSpPr>
        <p:sp>
          <p:nvSpPr>
            <p:cNvPr id="25" name="TextBox 23">
              <a:extLst>
                <a:ext uri="{FF2B5EF4-FFF2-40B4-BE49-F238E27FC236}">
                  <a16:creationId xmlns:a16="http://schemas.microsoft.com/office/drawing/2014/main" id="{FE56982C-81AF-AF93-D831-2AF50A0C0659}"/>
                </a:ext>
              </a:extLst>
            </p:cNvPr>
            <p:cNvSpPr txBox="1"/>
            <p:nvPr/>
          </p:nvSpPr>
          <p:spPr>
            <a:xfrm>
              <a:off x="634526" y="4653898"/>
              <a:ext cx="3640928" cy="1086160"/>
            </a:xfrm>
            <a:prstGeom prst="rect">
              <a:avLst/>
            </a:prstGeom>
            <a:noFill/>
          </p:spPr>
          <p:txBody>
            <a:bodyPr wrap="square" lIns="63898" tIns="31949" rIns="63898" bIns="31949" rtlCol="0">
              <a:normAutofit/>
            </a:bodyPr>
            <a:lstStyle/>
            <a:p>
              <a:pPr>
                <a:lnSpc>
                  <a:spcPct val="140000"/>
                </a:lnSpc>
                <a:spcBef>
                  <a:spcPct val="0"/>
                </a:spcBef>
                <a:spcAft>
                  <a:spcPct val="0"/>
                </a:spcAft>
                <a:defRPr/>
              </a:pPr>
              <a:r>
                <a:rPr lang="vi-VN" altLang="vi-VN" sz="1600">
                  <a:solidFill>
                    <a:srgbClr val="000000">
                      <a:lumMod val="85000"/>
                      <a:lumOff val="15000"/>
                    </a:srgbClr>
                  </a:solidFill>
                  <a:latin typeface="Noto Sans"/>
                  <a:ea typeface="Noto Sans"/>
                  <a:cs typeface="+mn-ea"/>
                  <a:sym typeface="Arial" panose="020B0604020202020204" pitchFamily="34" charset="0"/>
                </a:rPr>
                <a:t>Cần người có một ít kỹ năng cũng như kinh nghiệm sử dụng thiết bị XR </a:t>
              </a:r>
              <a:endParaRPr lang="en-GB" altLang="zh-CN" sz="1600">
                <a:solidFill>
                  <a:srgbClr val="000000">
                    <a:lumMod val="85000"/>
                    <a:lumOff val="15000"/>
                  </a:srgbClr>
                </a:solidFill>
                <a:latin typeface="Noto Sans"/>
                <a:ea typeface="Noto Sans"/>
                <a:cs typeface="+mn-ea"/>
                <a:sym typeface="Arial" panose="020B0604020202020204" pitchFamily="34" charset="0"/>
              </a:endParaRPr>
            </a:p>
          </p:txBody>
        </p:sp>
        <p:sp>
          <p:nvSpPr>
            <p:cNvPr id="30" name="文本框 29">
              <a:extLst>
                <a:ext uri="{FF2B5EF4-FFF2-40B4-BE49-F238E27FC236}">
                  <a16:creationId xmlns:a16="http://schemas.microsoft.com/office/drawing/2014/main" id="{BDA24BE0-0299-E0BE-E69D-CC534CEC4CFB}"/>
                </a:ext>
              </a:extLst>
            </p:cNvPr>
            <p:cNvSpPr txBox="1"/>
            <p:nvPr/>
          </p:nvSpPr>
          <p:spPr>
            <a:xfrm>
              <a:off x="4218764" y="4758829"/>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3</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grpSp>
      <p:sp>
        <p:nvSpPr>
          <p:cNvPr id="31" name="文本框 30">
            <a:extLst>
              <a:ext uri="{FF2B5EF4-FFF2-40B4-BE49-F238E27FC236}">
                <a16:creationId xmlns:a16="http://schemas.microsoft.com/office/drawing/2014/main" id="{FA1DF24B-4C3F-5B09-BE2F-64198031B233}"/>
              </a:ext>
            </a:extLst>
          </p:cNvPr>
          <p:cNvSpPr txBox="1"/>
          <p:nvPr/>
        </p:nvSpPr>
        <p:spPr>
          <a:xfrm>
            <a:off x="7587253" y="2320831"/>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4</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sp>
        <p:nvSpPr>
          <p:cNvPr id="32" name="文本框 31">
            <a:extLst>
              <a:ext uri="{FF2B5EF4-FFF2-40B4-BE49-F238E27FC236}">
                <a16:creationId xmlns:a16="http://schemas.microsoft.com/office/drawing/2014/main" id="{9FA90AD8-C6E8-4DE5-E560-277F5015F12C}"/>
              </a:ext>
            </a:extLst>
          </p:cNvPr>
          <p:cNvSpPr txBox="1"/>
          <p:nvPr/>
        </p:nvSpPr>
        <p:spPr>
          <a:xfrm>
            <a:off x="8226376" y="3571725"/>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5</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grpSp>
        <p:nvGrpSpPr>
          <p:cNvPr id="48" name="Group 47">
            <a:extLst>
              <a:ext uri="{FF2B5EF4-FFF2-40B4-BE49-F238E27FC236}">
                <a16:creationId xmlns:a16="http://schemas.microsoft.com/office/drawing/2014/main" id="{90780E5E-BBF9-1B42-DCD2-9D8AFB6E6251}"/>
              </a:ext>
            </a:extLst>
          </p:cNvPr>
          <p:cNvGrpSpPr/>
          <p:nvPr/>
        </p:nvGrpSpPr>
        <p:grpSpPr>
          <a:xfrm>
            <a:off x="7587253" y="4822620"/>
            <a:ext cx="4277454" cy="789295"/>
            <a:chOff x="7587253" y="4822620"/>
            <a:chExt cx="4277454" cy="789295"/>
          </a:xfrm>
        </p:grpSpPr>
        <p:sp>
          <p:nvSpPr>
            <p:cNvPr id="28" name="TextBox 23">
              <a:extLst>
                <a:ext uri="{FF2B5EF4-FFF2-40B4-BE49-F238E27FC236}">
                  <a16:creationId xmlns:a16="http://schemas.microsoft.com/office/drawing/2014/main" id="{93E40A28-3175-209B-4945-4DCF64F92305}"/>
                </a:ext>
              </a:extLst>
            </p:cNvPr>
            <p:cNvSpPr txBox="1"/>
            <p:nvPr/>
          </p:nvSpPr>
          <p:spPr>
            <a:xfrm>
              <a:off x="8207177" y="4843172"/>
              <a:ext cx="3657530" cy="768743"/>
            </a:xfrm>
            <a:prstGeom prst="rect">
              <a:avLst/>
            </a:prstGeom>
            <a:noFill/>
          </p:spPr>
          <p:txBody>
            <a:bodyPr wrap="square" lIns="63898" tIns="31949" rIns="63898" bIns="31949" rtlCol="0">
              <a:normAutofit/>
            </a:bodyPr>
            <a:lstStyle/>
            <a:p>
              <a:pPr marL="0" marR="0" lvl="0" indent="0" defTabSz="914400" rtl="0" eaLnBrk="1" fontAlgn="auto" latinLnBrk="0" hangingPunct="1">
                <a:lnSpc>
                  <a:spcPct val="120000"/>
                </a:lnSpc>
                <a:spcBef>
                  <a:spcPct val="0"/>
                </a:spcBef>
                <a:spcAft>
                  <a:spcPct val="0"/>
                </a:spcAft>
                <a:buClrTx/>
                <a:buSzTx/>
                <a:buFontTx/>
                <a:buNone/>
                <a:defRPr/>
              </a:pPr>
              <a:r>
                <a:rPr lang="vi-VN" altLang="vi-VN" sz="1600">
                  <a:solidFill>
                    <a:srgbClr val="000000">
                      <a:lumMod val="85000"/>
                      <a:lumOff val="15000"/>
                    </a:srgbClr>
                  </a:solidFill>
                  <a:latin typeface="Noto Sans"/>
                  <a:ea typeface="Noto Sans"/>
                  <a:cs typeface="+mn-ea"/>
                  <a:sym typeface="Arial" panose="020B0604020202020204" pitchFamily="34" charset="0"/>
                </a:rPr>
                <a:t>C</a:t>
              </a:r>
              <a:r>
                <a:rPr kumimoji="0" lang="vi-VN" altLang="vi-VN" sz="1600" b="0" i="0" u="none" strike="noStrike" kern="1200" cap="none" spc="0" normalizeH="0" baseline="0" noProof="0">
                  <a:ln>
                    <a:noFill/>
                  </a:ln>
                  <a:solidFill>
                    <a:srgbClr val="000000">
                      <a:lumMod val="85000"/>
                      <a:lumOff val="15000"/>
                    </a:srgbClr>
                  </a:solidFill>
                  <a:effectLst/>
                  <a:uLnTx/>
                  <a:uFillTx/>
                  <a:latin typeface="Noto Sans"/>
                  <a:ea typeface="Noto Sans"/>
                  <a:cs typeface="+mn-ea"/>
                  <a:sym typeface="Arial" panose="020B0604020202020204" pitchFamily="34" charset="0"/>
                </a:rPr>
                <a:t>hỉ hỗ trợ những thiết bị có tích hợp ARCore và API cảm biến độ sâu</a:t>
              </a:r>
              <a:endParaRPr kumimoji="0" lang="en-GB" altLang="zh-CN" sz="1600" b="0" i="0" u="none" strike="noStrike" kern="1200" cap="none" spc="0" normalizeH="0" baseline="0" noProof="0">
                <a:ln>
                  <a:noFill/>
                </a:ln>
                <a:solidFill>
                  <a:srgbClr val="000000">
                    <a:lumMod val="85000"/>
                    <a:lumOff val="15000"/>
                  </a:srgb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文本框 32">
              <a:extLst>
                <a:ext uri="{FF2B5EF4-FFF2-40B4-BE49-F238E27FC236}">
                  <a16:creationId xmlns:a16="http://schemas.microsoft.com/office/drawing/2014/main" id="{5445A483-451B-267E-49D4-4B24C2DBF3DF}"/>
                </a:ext>
              </a:extLst>
            </p:cNvPr>
            <p:cNvSpPr txBox="1"/>
            <p:nvPr/>
          </p:nvSpPr>
          <p:spPr>
            <a:xfrm>
              <a:off x="7587253" y="4822620"/>
              <a:ext cx="693216" cy="584775"/>
            </a:xfrm>
            <a:prstGeom prst="rect">
              <a:avLst/>
            </a:prstGeom>
            <a:noFill/>
          </p:spPr>
          <p:txBody>
            <a:bodyPr wrap="square" rtlCol="0">
              <a:normAutofit/>
            </a:bodyPr>
            <a:lstStyle/>
            <a:p>
              <a:r>
                <a:rPr lang="vi-VN" altLang="vi-VN" sz="3200" b="1">
                  <a:solidFill>
                    <a:srgbClr val="44546A"/>
                  </a:solidFill>
                  <a:latin typeface="Noto Sans"/>
                  <a:ea typeface="Noto Sans"/>
                </a:rPr>
                <a:t>6</a:t>
              </a:r>
              <a:endParaRPr lang="zh-CN" altLang="en-US" sz="3200" b="1">
                <a:solidFill>
                  <a:srgbClr val="44546A"/>
                </a:solidFill>
                <a:latin typeface="思源黑体 CN Bold" panose="020B0800000000000000" pitchFamily="34" charset="-122"/>
                <a:ea typeface="思源黑体 CN Bold" panose="020B0800000000000000" pitchFamily="34" charset="-122"/>
              </a:endParaRPr>
            </a:p>
          </p:txBody>
        </p:sp>
      </p:grpSp>
      <p:sp>
        <p:nvSpPr>
          <p:cNvPr id="17" name="PA_圆角矩形 6">
            <a:extLst>
              <a:ext uri="{FF2B5EF4-FFF2-40B4-BE49-F238E27FC236}">
                <a16:creationId xmlns:a16="http://schemas.microsoft.com/office/drawing/2014/main" id="{71602936-F534-E1F8-DEE9-DF74A6018C94}"/>
              </a:ext>
            </a:extLst>
          </p:cNvPr>
          <p:cNvSpPr/>
          <p:nvPr>
            <p:custDataLst>
              <p:tags r:id="rId2"/>
            </p:custDataLst>
          </p:nvPr>
        </p:nvSpPr>
        <p:spPr>
          <a:xfrm rot="5400000">
            <a:off x="-2342579" y="2460131"/>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Mục tiêu đề tài</a:t>
            </a:r>
          </a:p>
        </p:txBody>
      </p:sp>
      <p:grpSp>
        <p:nvGrpSpPr>
          <p:cNvPr id="16" name="Group 15">
            <a:extLst>
              <a:ext uri="{FF2B5EF4-FFF2-40B4-BE49-F238E27FC236}">
                <a16:creationId xmlns:a16="http://schemas.microsoft.com/office/drawing/2014/main" id="{84C6545A-9441-5033-A209-97C765269C3F}"/>
              </a:ext>
            </a:extLst>
          </p:cNvPr>
          <p:cNvGrpSpPr/>
          <p:nvPr/>
        </p:nvGrpSpPr>
        <p:grpSpPr>
          <a:xfrm>
            <a:off x="4814609" y="4384976"/>
            <a:ext cx="1184848" cy="1363552"/>
            <a:chOff x="4814609" y="4384976"/>
            <a:chExt cx="1184848" cy="1363552"/>
          </a:xfrm>
        </p:grpSpPr>
        <p:sp>
          <p:nvSpPr>
            <p:cNvPr id="6" name="PA_任意多边形 7">
              <a:extLst>
                <a:ext uri="{FF2B5EF4-FFF2-40B4-BE49-F238E27FC236}">
                  <a16:creationId xmlns:a16="http://schemas.microsoft.com/office/drawing/2014/main" id="{31E89DF4-08D6-0A58-89E5-02EBE3DDFCED}"/>
                </a:ext>
              </a:extLst>
            </p:cNvPr>
            <p:cNvSpPr/>
            <p:nvPr>
              <p:custDataLst>
                <p:tags r:id="rId8"/>
              </p:custDataLst>
            </p:nvPr>
          </p:nvSpPr>
          <p:spPr bwMode="auto">
            <a:xfrm>
              <a:off x="4814609"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9" name="Google Shape;9309;p73">
              <a:extLst>
                <a:ext uri="{FF2B5EF4-FFF2-40B4-BE49-F238E27FC236}">
                  <a16:creationId xmlns:a16="http://schemas.microsoft.com/office/drawing/2014/main" id="{3EF25A41-508B-87F2-E306-5E18A0D7AE56}"/>
                </a:ext>
              </a:extLst>
            </p:cNvPr>
            <p:cNvSpPr/>
            <p:nvPr/>
          </p:nvSpPr>
          <p:spPr>
            <a:xfrm>
              <a:off x="5206897" y="4843905"/>
              <a:ext cx="389688" cy="444034"/>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4454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F3B79E96-34FB-A4A1-00B2-F3C8A440D619}"/>
              </a:ext>
            </a:extLst>
          </p:cNvPr>
          <p:cNvGrpSpPr/>
          <p:nvPr/>
        </p:nvGrpSpPr>
        <p:grpSpPr>
          <a:xfrm>
            <a:off x="6884708" y="3182337"/>
            <a:ext cx="1184848" cy="1363552"/>
            <a:chOff x="6884708" y="3182337"/>
            <a:chExt cx="1184848" cy="1363552"/>
          </a:xfrm>
        </p:grpSpPr>
        <p:sp>
          <p:nvSpPr>
            <p:cNvPr id="9" name="PA_任意多边形 7">
              <a:extLst>
                <a:ext uri="{FF2B5EF4-FFF2-40B4-BE49-F238E27FC236}">
                  <a16:creationId xmlns:a16="http://schemas.microsoft.com/office/drawing/2014/main" id="{9A433160-CA2A-D31C-97A1-68B1A95F4A7C}"/>
                </a:ext>
              </a:extLst>
            </p:cNvPr>
            <p:cNvSpPr/>
            <p:nvPr>
              <p:custDataLst>
                <p:tags r:id="rId7"/>
              </p:custDataLst>
            </p:nvPr>
          </p:nvSpPr>
          <p:spPr bwMode="auto">
            <a:xfrm>
              <a:off x="6884708"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20" name="Google Shape;12549;p89">
              <a:extLst>
                <a:ext uri="{FF2B5EF4-FFF2-40B4-BE49-F238E27FC236}">
                  <a16:creationId xmlns:a16="http://schemas.microsoft.com/office/drawing/2014/main" id="{0FE17C07-3439-2170-F414-321C04E1B9B0}"/>
                </a:ext>
              </a:extLst>
            </p:cNvPr>
            <p:cNvGrpSpPr/>
            <p:nvPr/>
          </p:nvGrpSpPr>
          <p:grpSpPr>
            <a:xfrm>
              <a:off x="7306611" y="3661507"/>
              <a:ext cx="403066" cy="405210"/>
              <a:chOff x="-3852025" y="2764950"/>
              <a:chExt cx="291450" cy="293000"/>
            </a:xfrm>
            <a:solidFill>
              <a:srgbClr val="44546A"/>
            </a:solidFill>
          </p:grpSpPr>
          <p:sp>
            <p:nvSpPr>
              <p:cNvPr id="21" name="Google Shape;12550;p89">
                <a:extLst>
                  <a:ext uri="{FF2B5EF4-FFF2-40B4-BE49-F238E27FC236}">
                    <a16:creationId xmlns:a16="http://schemas.microsoft.com/office/drawing/2014/main" id="{237C06DD-DB01-E10D-CCFB-B53D574732D5}"/>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Google Shape;12551;p89">
                <a:extLst>
                  <a:ext uri="{FF2B5EF4-FFF2-40B4-BE49-F238E27FC236}">
                    <a16:creationId xmlns:a16="http://schemas.microsoft.com/office/drawing/2014/main" id="{D1B3A8B1-7AD5-60E6-9AA5-754243BF1082}"/>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3" name="Group 12">
            <a:extLst>
              <a:ext uri="{FF2B5EF4-FFF2-40B4-BE49-F238E27FC236}">
                <a16:creationId xmlns:a16="http://schemas.microsoft.com/office/drawing/2014/main" id="{E80F453C-7C9A-95EC-8785-F6EE69648869}"/>
              </a:ext>
            </a:extLst>
          </p:cNvPr>
          <p:cNvGrpSpPr/>
          <p:nvPr/>
        </p:nvGrpSpPr>
        <p:grpSpPr>
          <a:xfrm>
            <a:off x="6194671" y="1988168"/>
            <a:ext cx="1184848" cy="1363552"/>
            <a:chOff x="6194671" y="1988168"/>
            <a:chExt cx="1184848" cy="1363552"/>
          </a:xfrm>
        </p:grpSpPr>
        <p:sp>
          <p:nvSpPr>
            <p:cNvPr id="3" name="PA_任意多边形 7">
              <a:extLst>
                <a:ext uri="{FF2B5EF4-FFF2-40B4-BE49-F238E27FC236}">
                  <a16:creationId xmlns:a16="http://schemas.microsoft.com/office/drawing/2014/main" id="{FAD09D9A-0423-DFC7-F2B8-FD9A32748D69}"/>
                </a:ext>
              </a:extLst>
            </p:cNvPr>
            <p:cNvSpPr/>
            <p:nvPr>
              <p:custDataLst>
                <p:tags r:id="rId6"/>
              </p:custDataLst>
            </p:nvPr>
          </p:nvSpPr>
          <p:spPr bwMode="auto">
            <a:xfrm>
              <a:off x="6194671"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34" name="Google Shape;12467;p89">
              <a:extLst>
                <a:ext uri="{FF2B5EF4-FFF2-40B4-BE49-F238E27FC236}">
                  <a16:creationId xmlns:a16="http://schemas.microsoft.com/office/drawing/2014/main" id="{DA623DB4-5250-1B8A-7CA0-51DAC059A643}"/>
                </a:ext>
              </a:extLst>
            </p:cNvPr>
            <p:cNvGrpSpPr/>
            <p:nvPr/>
          </p:nvGrpSpPr>
          <p:grpSpPr>
            <a:xfrm>
              <a:off x="6548661" y="2449715"/>
              <a:ext cx="454390" cy="454352"/>
              <a:chOff x="-4572700" y="2764950"/>
              <a:chExt cx="293025" cy="293000"/>
            </a:xfrm>
            <a:solidFill>
              <a:srgbClr val="44546A"/>
            </a:solidFill>
          </p:grpSpPr>
          <p:sp>
            <p:nvSpPr>
              <p:cNvPr id="35" name="Google Shape;12468;p89">
                <a:extLst>
                  <a:ext uri="{FF2B5EF4-FFF2-40B4-BE49-F238E27FC236}">
                    <a16:creationId xmlns:a16="http://schemas.microsoft.com/office/drawing/2014/main" id="{6C4D4065-281F-FBA3-9B50-D11682015EDC}"/>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Google Shape;12469;p89">
                <a:extLst>
                  <a:ext uri="{FF2B5EF4-FFF2-40B4-BE49-F238E27FC236}">
                    <a16:creationId xmlns:a16="http://schemas.microsoft.com/office/drawing/2014/main" id="{1380943F-EF71-BEB8-F9BE-9AF4F43A44A9}"/>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Google Shape;12470;p89">
                <a:extLst>
                  <a:ext uri="{FF2B5EF4-FFF2-40B4-BE49-F238E27FC236}">
                    <a16:creationId xmlns:a16="http://schemas.microsoft.com/office/drawing/2014/main" id="{E4D7F289-2BEC-26A3-E02A-6A77308D9866}"/>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Google Shape;12471;p89">
                <a:extLst>
                  <a:ext uri="{FF2B5EF4-FFF2-40B4-BE49-F238E27FC236}">
                    <a16:creationId xmlns:a16="http://schemas.microsoft.com/office/drawing/2014/main" id="{86E7AF8A-D20A-397F-6A65-4782537B2FD4}"/>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Google Shape;12472;p89">
                <a:extLst>
                  <a:ext uri="{FF2B5EF4-FFF2-40B4-BE49-F238E27FC236}">
                    <a16:creationId xmlns:a16="http://schemas.microsoft.com/office/drawing/2014/main" id="{E0D33470-0262-930E-6312-D60139997885}"/>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D6FF62A1-4A8B-FC70-FEFE-AAD6CEB9AECC}"/>
              </a:ext>
            </a:extLst>
          </p:cNvPr>
          <p:cNvGrpSpPr/>
          <p:nvPr/>
        </p:nvGrpSpPr>
        <p:grpSpPr>
          <a:xfrm>
            <a:off x="4809317" y="1988168"/>
            <a:ext cx="1184848" cy="1363552"/>
            <a:chOff x="4809317" y="1988168"/>
            <a:chExt cx="1184848" cy="1363552"/>
          </a:xfrm>
        </p:grpSpPr>
        <p:sp>
          <p:nvSpPr>
            <p:cNvPr id="4" name="PA_任意多边形 7">
              <a:extLst>
                <a:ext uri="{FF2B5EF4-FFF2-40B4-BE49-F238E27FC236}">
                  <a16:creationId xmlns:a16="http://schemas.microsoft.com/office/drawing/2014/main" id="{09340AE0-414F-F87E-FB52-7EE3373D0DEC}"/>
                </a:ext>
              </a:extLst>
            </p:cNvPr>
            <p:cNvSpPr/>
            <p:nvPr>
              <p:custDataLst>
                <p:tags r:id="rId5"/>
              </p:custDataLst>
            </p:nvPr>
          </p:nvSpPr>
          <p:spPr bwMode="auto">
            <a:xfrm>
              <a:off x="4809317"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40" name="Google Shape;12553;p89">
              <a:extLst>
                <a:ext uri="{FF2B5EF4-FFF2-40B4-BE49-F238E27FC236}">
                  <a16:creationId xmlns:a16="http://schemas.microsoft.com/office/drawing/2014/main" id="{9179D937-8D4A-1C1D-83D7-A8B2BC2825BD}"/>
                </a:ext>
              </a:extLst>
            </p:cNvPr>
            <p:cNvSpPr/>
            <p:nvPr/>
          </p:nvSpPr>
          <p:spPr>
            <a:xfrm>
              <a:off x="5198243" y="2389865"/>
              <a:ext cx="492360" cy="49101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44546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9B8DC5A7-3D42-DCE9-7494-37368B353DCD}"/>
              </a:ext>
            </a:extLst>
          </p:cNvPr>
          <p:cNvGrpSpPr/>
          <p:nvPr/>
        </p:nvGrpSpPr>
        <p:grpSpPr>
          <a:xfrm>
            <a:off x="6194671" y="4384976"/>
            <a:ext cx="1184848" cy="1363552"/>
            <a:chOff x="6194671" y="4384976"/>
            <a:chExt cx="1184848" cy="1363552"/>
          </a:xfrm>
        </p:grpSpPr>
        <p:sp>
          <p:nvSpPr>
            <p:cNvPr id="5" name="PA_任意多边形 7">
              <a:extLst>
                <a:ext uri="{FF2B5EF4-FFF2-40B4-BE49-F238E27FC236}">
                  <a16:creationId xmlns:a16="http://schemas.microsoft.com/office/drawing/2014/main" id="{D95897AD-56CF-FC33-BB80-87FD5A5323D9}"/>
                </a:ext>
              </a:extLst>
            </p:cNvPr>
            <p:cNvSpPr/>
            <p:nvPr>
              <p:custDataLst>
                <p:tags r:id="rId4"/>
              </p:custDataLst>
            </p:nvPr>
          </p:nvSpPr>
          <p:spPr bwMode="auto">
            <a:xfrm>
              <a:off x="6194671"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47" name="Group 46">
              <a:extLst>
                <a:ext uri="{FF2B5EF4-FFF2-40B4-BE49-F238E27FC236}">
                  <a16:creationId xmlns:a16="http://schemas.microsoft.com/office/drawing/2014/main" id="{0ACCA0A6-2E27-6DF3-33BE-F23D6E931530}"/>
                </a:ext>
              </a:extLst>
            </p:cNvPr>
            <p:cNvGrpSpPr/>
            <p:nvPr/>
          </p:nvGrpSpPr>
          <p:grpSpPr>
            <a:xfrm>
              <a:off x="6553532" y="4833060"/>
              <a:ext cx="510638" cy="511994"/>
              <a:chOff x="5410974" y="4474041"/>
              <a:chExt cx="641288" cy="642992"/>
            </a:xfrm>
            <a:solidFill>
              <a:srgbClr val="44546A"/>
            </a:solidFill>
          </p:grpSpPr>
          <p:sp>
            <p:nvSpPr>
              <p:cNvPr id="41" name="Google Shape;12592;p89">
                <a:extLst>
                  <a:ext uri="{FF2B5EF4-FFF2-40B4-BE49-F238E27FC236}">
                    <a16:creationId xmlns:a16="http://schemas.microsoft.com/office/drawing/2014/main" id="{AEA19555-9F17-F275-641F-1CBB2A55326C}"/>
                  </a:ext>
                </a:extLst>
              </p:cNvPr>
              <p:cNvSpPr/>
              <p:nvPr/>
            </p:nvSpPr>
            <p:spPr>
              <a:xfrm>
                <a:off x="5410974" y="447404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Google Shape;12593;p89">
                <a:extLst>
                  <a:ext uri="{FF2B5EF4-FFF2-40B4-BE49-F238E27FC236}">
                    <a16:creationId xmlns:a16="http://schemas.microsoft.com/office/drawing/2014/main" id="{F1BF7844-DDC7-5399-C742-605BFC7D693E}"/>
                  </a:ext>
                </a:extLst>
              </p:cNvPr>
              <p:cNvSpPr/>
              <p:nvPr/>
            </p:nvSpPr>
            <p:spPr>
              <a:xfrm>
                <a:off x="5483751" y="454681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Google Shape;12594;p89">
                <a:extLst>
                  <a:ext uri="{FF2B5EF4-FFF2-40B4-BE49-F238E27FC236}">
                    <a16:creationId xmlns:a16="http://schemas.microsoft.com/office/drawing/2014/main" id="{ACD42210-9002-270F-3012-54E5BB32203B}"/>
                  </a:ext>
                </a:extLst>
              </p:cNvPr>
              <p:cNvSpPr/>
              <p:nvPr/>
            </p:nvSpPr>
            <p:spPr>
              <a:xfrm>
                <a:off x="5559992" y="454681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Google Shape;12595;p89">
                <a:extLst>
                  <a:ext uri="{FF2B5EF4-FFF2-40B4-BE49-F238E27FC236}">
                    <a16:creationId xmlns:a16="http://schemas.microsoft.com/office/drawing/2014/main" id="{2D5EB5AA-0269-2B10-0229-D9516BB6721A}"/>
                  </a:ext>
                </a:extLst>
              </p:cNvPr>
              <p:cNvSpPr/>
              <p:nvPr/>
            </p:nvSpPr>
            <p:spPr>
              <a:xfrm>
                <a:off x="5636234" y="454681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Google Shape;12596;p89">
                <a:extLst>
                  <a:ext uri="{FF2B5EF4-FFF2-40B4-BE49-F238E27FC236}">
                    <a16:creationId xmlns:a16="http://schemas.microsoft.com/office/drawing/2014/main" id="{8A4B8670-4A25-8661-A015-7D844210C30B}"/>
                  </a:ext>
                </a:extLst>
              </p:cNvPr>
              <p:cNvSpPr/>
              <p:nvPr/>
            </p:nvSpPr>
            <p:spPr>
              <a:xfrm>
                <a:off x="5709065" y="454681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Google Shape;12597;p89">
                <a:extLst>
                  <a:ext uri="{FF2B5EF4-FFF2-40B4-BE49-F238E27FC236}">
                    <a16:creationId xmlns:a16="http://schemas.microsoft.com/office/drawing/2014/main" id="{F6ACA1E9-89D9-F579-515F-1B5B235FC46A}"/>
                  </a:ext>
                </a:extLst>
              </p:cNvPr>
              <p:cNvSpPr/>
              <p:nvPr/>
            </p:nvSpPr>
            <p:spPr>
              <a:xfrm>
                <a:off x="5636234" y="481547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1" name="任意多边形 9">
            <a:extLst>
              <a:ext uri="{FF2B5EF4-FFF2-40B4-BE49-F238E27FC236}">
                <a16:creationId xmlns:a16="http://schemas.microsoft.com/office/drawing/2014/main" id="{C5739507-FC32-7567-7127-E750BC0EFC0F}"/>
              </a:ext>
            </a:extLst>
          </p:cNvPr>
          <p:cNvSpPr>
            <a:spLocks noChangeArrowheads="1"/>
          </p:cNvSpPr>
          <p:nvPr>
            <p:custDataLst>
              <p:tags r:id="rId3"/>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49" name="TextBox 48">
            <a:extLst>
              <a:ext uri="{FF2B5EF4-FFF2-40B4-BE49-F238E27FC236}">
                <a16:creationId xmlns:a16="http://schemas.microsoft.com/office/drawing/2014/main" id="{98F95E56-3474-2758-856D-DE26394C3A3A}"/>
              </a:ext>
            </a:extLst>
          </p:cNvPr>
          <p:cNvSpPr txBox="1"/>
          <p:nvPr/>
        </p:nvSpPr>
        <p:spPr>
          <a:xfrm>
            <a:off x="11799155" y="6486648"/>
            <a:ext cx="399195" cy="369332"/>
          </a:xfrm>
          <a:prstGeom prst="rect">
            <a:avLst/>
          </a:prstGeom>
          <a:noFill/>
        </p:spPr>
        <p:txBody>
          <a:bodyPr wrap="square" rtlCol="0">
            <a:spAutoFit/>
          </a:bodyPr>
          <a:lstStyle/>
          <a:p>
            <a:r>
              <a:rPr lang="vi-VN"/>
              <a:t>5</a:t>
            </a:r>
            <a:endParaRPr lang="en-US"/>
          </a:p>
        </p:txBody>
      </p:sp>
      <p:sp>
        <p:nvSpPr>
          <p:cNvPr id="50" name="TextBox 49">
            <a:extLst>
              <a:ext uri="{FF2B5EF4-FFF2-40B4-BE49-F238E27FC236}">
                <a16:creationId xmlns:a16="http://schemas.microsoft.com/office/drawing/2014/main" id="{20D862A3-B26C-2BE3-5C0D-77DB0DA5A08F}"/>
              </a:ext>
            </a:extLst>
          </p:cNvPr>
          <p:cNvSpPr txBox="1"/>
          <p:nvPr/>
        </p:nvSpPr>
        <p:spPr>
          <a:xfrm>
            <a:off x="12198350" y="6301982"/>
            <a:ext cx="399195" cy="369332"/>
          </a:xfrm>
          <a:prstGeom prst="rect">
            <a:avLst/>
          </a:prstGeom>
          <a:noFill/>
        </p:spPr>
        <p:txBody>
          <a:bodyPr wrap="square" rtlCol="0">
            <a:spAutoFit/>
          </a:bodyPr>
          <a:lstStyle/>
          <a:p>
            <a:r>
              <a:rPr lang="vi-VN"/>
              <a:t>6</a:t>
            </a:r>
            <a:endParaRPr lang="en-US"/>
          </a:p>
        </p:txBody>
      </p:sp>
      <p:sp>
        <p:nvSpPr>
          <p:cNvPr id="51" name="TextBox 50">
            <a:extLst>
              <a:ext uri="{FF2B5EF4-FFF2-40B4-BE49-F238E27FC236}">
                <a16:creationId xmlns:a16="http://schemas.microsoft.com/office/drawing/2014/main" id="{CBD1A0B3-A71E-F45D-6974-8EE5BD10E4B7}"/>
              </a:ext>
            </a:extLst>
          </p:cNvPr>
          <p:cNvSpPr txBox="1"/>
          <p:nvPr/>
        </p:nvSpPr>
        <p:spPr>
          <a:xfrm>
            <a:off x="11478337" y="6855980"/>
            <a:ext cx="399195" cy="369332"/>
          </a:xfrm>
          <a:prstGeom prst="rect">
            <a:avLst/>
          </a:prstGeom>
          <a:noFill/>
        </p:spPr>
        <p:txBody>
          <a:bodyPr wrap="square" rtlCol="0">
            <a:spAutoFit/>
          </a:bodyPr>
          <a:lstStyle/>
          <a:p>
            <a:r>
              <a:rPr lang="vi-VN"/>
              <a:t>4</a:t>
            </a:r>
            <a:endParaRPr lang="en-US"/>
          </a:p>
        </p:txBody>
      </p:sp>
      <p:grpSp>
        <p:nvGrpSpPr>
          <p:cNvPr id="52" name="Group 51">
            <a:extLst>
              <a:ext uri="{FF2B5EF4-FFF2-40B4-BE49-F238E27FC236}">
                <a16:creationId xmlns:a16="http://schemas.microsoft.com/office/drawing/2014/main" id="{AF096D31-A407-C0A8-D8E5-51D8434AE005}"/>
              </a:ext>
            </a:extLst>
          </p:cNvPr>
          <p:cNvGrpSpPr/>
          <p:nvPr/>
        </p:nvGrpSpPr>
        <p:grpSpPr>
          <a:xfrm>
            <a:off x="6229557" y="184600"/>
            <a:ext cx="5643317" cy="1011635"/>
            <a:chOff x="6229557" y="184600"/>
            <a:chExt cx="5643317" cy="1011635"/>
          </a:xfrm>
        </p:grpSpPr>
        <p:pic>
          <p:nvPicPr>
            <p:cNvPr id="53" name="Picture 2" descr="Hcmute Logo PNG Vector (EPS) Free Download">
              <a:extLst>
                <a:ext uri="{FF2B5EF4-FFF2-40B4-BE49-F238E27FC236}">
                  <a16:creationId xmlns:a16="http://schemas.microsoft.com/office/drawing/2014/main" id="{BFBCF8D0-E220-E9A1-F222-1C1388EA9C7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7A60FCB-1655-7561-B57D-C4A9EBA625A5}"/>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1675602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文本框 10"/>
          <p:cNvSpPr txBox="1"/>
          <p:nvPr>
            <p:custDataLst>
              <p:tags r:id="rId1"/>
            </p:custDataLst>
          </p:nvPr>
        </p:nvSpPr>
        <p:spPr>
          <a:xfrm>
            <a:off x="218637" y="2066610"/>
            <a:ext cx="3871618" cy="600304"/>
          </a:xfrm>
          <a:prstGeom prst="rect">
            <a:avLst/>
          </a:prstGeom>
          <a:noFill/>
        </p:spPr>
        <p:txBody>
          <a:bodyPr wrap="none">
            <a:normAutofit/>
          </a:bodyPr>
          <a:lstStyle/>
          <a:p>
            <a:pPr eaLnBrk="1" fontAlgn="auto" hangingPunct="1">
              <a:spcBef>
                <a:spcPct val="0"/>
              </a:spcBef>
              <a:spcAft>
                <a:spcPct val="0"/>
              </a:spcAft>
              <a:defRPr/>
            </a:pPr>
            <a:r>
              <a:rPr lang="vi-VN" altLang="vi-VN" sz="3300" b="1">
                <a:solidFill>
                  <a:srgbClr val="44546A"/>
                </a:solidFill>
                <a:latin typeface="Noto Sans"/>
                <a:ea typeface="Noto Sans"/>
              </a:rPr>
              <a:t>CƠ SỞ LÝ THUYẾT</a:t>
            </a:r>
          </a:p>
        </p:txBody>
      </p:sp>
      <p:sp>
        <p:nvSpPr>
          <p:cNvPr id="12" name="PA_文本框 11"/>
          <p:cNvSpPr txBox="1"/>
          <p:nvPr>
            <p:custDataLst>
              <p:tags r:id="rId2"/>
            </p:custDataLst>
          </p:nvPr>
        </p:nvSpPr>
        <p:spPr>
          <a:xfrm>
            <a:off x="307802" y="3066580"/>
            <a:ext cx="3050888" cy="1455394"/>
          </a:xfrm>
          <a:prstGeom prst="rect">
            <a:avLst/>
          </a:prstGeom>
          <a:noFill/>
        </p:spPr>
        <p:txBody>
          <a:bodyPr wrap="none">
            <a:normAutofit/>
          </a:bodyPr>
          <a:lstStyle/>
          <a:p>
            <a:pPr marL="342900" indent="-342900">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Giới thiệu về MR</a:t>
            </a:r>
          </a:p>
          <a:p>
            <a:pPr marL="342900" indent="-342900">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Giới thiệu về Digital Twin</a:t>
            </a:r>
          </a:p>
          <a:p>
            <a:pPr marL="342900" indent="-342900">
              <a:lnSpc>
                <a:spcPct val="120000"/>
              </a:lnSpc>
              <a:spcBef>
                <a:spcPct val="0"/>
              </a:spcBef>
              <a:spcAft>
                <a:spcPct val="0"/>
              </a:spcAft>
              <a:buFont typeface="Arial" panose="020B0604020202020204" pitchFamily="34" charset="0"/>
              <a:buChar char="•"/>
              <a:defRPr/>
            </a:pPr>
            <a:r>
              <a:rPr lang="vi-VN" altLang="vi-VN" sz="2400">
                <a:solidFill>
                  <a:srgbClr val="44546A"/>
                </a:solidFill>
                <a:latin typeface="Noto Sans"/>
                <a:ea typeface="Noto Sans"/>
              </a:rPr>
              <a:t>Giới thiệu về LoRaWan</a:t>
            </a:r>
          </a:p>
        </p:txBody>
      </p:sp>
      <p:cxnSp>
        <p:nvCxnSpPr>
          <p:cNvPr id="13" name="PA_直接连接符 12"/>
          <p:cNvCxnSpPr/>
          <p:nvPr>
            <p:custDataLst>
              <p:tags r:id="rId3"/>
            </p:custDataLst>
          </p:nvPr>
        </p:nvCxnSpPr>
        <p:spPr>
          <a:xfrm>
            <a:off x="816772" y="2751666"/>
            <a:ext cx="266065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任意多边形 9"/>
          <p:cNvSpPr>
            <a:spLocks noChangeArrowheads="1"/>
          </p:cNvSpPr>
          <p:nvPr>
            <p:custDataLst>
              <p:tags r:id="rId4"/>
            </p:custDataLst>
          </p:nvPr>
        </p:nvSpPr>
        <p:spPr bwMode="auto">
          <a:xfrm rot="16200000" flipH="1">
            <a:off x="2228883" y="3213020"/>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9" name="PA_椭圆 23">
            <a:extLst>
              <a:ext uri="{FF2B5EF4-FFF2-40B4-BE49-F238E27FC236}">
                <a16:creationId xmlns:a16="http://schemas.microsoft.com/office/drawing/2014/main" id="{BC114BE5-DA3C-C3D5-EE4C-F464BF1D3D48}"/>
              </a:ext>
            </a:extLst>
          </p:cNvPr>
          <p:cNvSpPr>
            <a:spLocks noChangeArrowheads="1"/>
          </p:cNvSpPr>
          <p:nvPr>
            <p:custDataLst>
              <p:tags r:id="rId5"/>
            </p:custDataLst>
          </p:nvPr>
        </p:nvSpPr>
        <p:spPr bwMode="auto">
          <a:xfrm rot="10800000">
            <a:off x="5246895" y="1312119"/>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4" name="PA_椭圆 23">
            <a:extLst>
              <a:ext uri="{FF2B5EF4-FFF2-40B4-BE49-F238E27FC236}">
                <a16:creationId xmlns:a16="http://schemas.microsoft.com/office/drawing/2014/main" id="{86708426-E76D-14A7-F387-F588B0CA4B2E}"/>
              </a:ext>
            </a:extLst>
          </p:cNvPr>
          <p:cNvSpPr>
            <a:spLocks noChangeArrowheads="1"/>
          </p:cNvSpPr>
          <p:nvPr>
            <p:custDataLst>
              <p:tags r:id="rId6"/>
            </p:custDataLst>
          </p:nvPr>
        </p:nvSpPr>
        <p:spPr bwMode="auto">
          <a:xfrm rot="10800000">
            <a:off x="5248459" y="5048549"/>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rot="10800000">
            <a:off x="4310854" y="2751667"/>
            <a:ext cx="1356784" cy="1354667"/>
            <a:chOff x="3571727" y="2751665"/>
            <a:chExt cx="1356784" cy="1354667"/>
          </a:xfrm>
        </p:grpSpPr>
        <p:sp>
          <p:nvSpPr>
            <p:cNvPr id="21" name="PA_椭圆 8"/>
            <p:cNvSpPr>
              <a:spLocks noChangeArrowheads="1"/>
            </p:cNvSpPr>
            <p:nvPr>
              <p:custDataLst>
                <p:tags r:id="rId14"/>
              </p:custDataLst>
            </p:nvPr>
          </p:nvSpPr>
          <p:spPr bwMode="auto">
            <a:xfrm rot="16200000">
              <a:off x="3572785" y="2750607"/>
              <a:ext cx="1354667" cy="1356784"/>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gradFill>
              </a:endParaRPr>
            </a:p>
          </p:txBody>
        </p:sp>
        <p:sp>
          <p:nvSpPr>
            <p:cNvPr id="7" name="PA_文本框 6"/>
            <p:cNvSpPr txBox="1"/>
            <p:nvPr>
              <p:custDataLst>
                <p:tags r:id="rId15"/>
              </p:custDataLst>
            </p:nvPr>
          </p:nvSpPr>
          <p:spPr>
            <a:xfrm rot="10800000">
              <a:off x="3753876" y="2921165"/>
              <a:ext cx="1056824" cy="1015663"/>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6000" b="0" spc="-150">
                  <a:solidFill>
                    <a:srgbClr val="44546A"/>
                  </a:solidFill>
                  <a:latin typeface="Noto Sans"/>
                  <a:ea typeface="Noto Sans"/>
                </a:rPr>
                <a:t>02</a:t>
              </a:r>
              <a:endParaRPr lang="zh-CN" altLang="en-US" sz="6000" b="0" spc="-150">
                <a:solidFill>
                  <a:srgbClr val="44546A"/>
                </a:solidFill>
                <a:latin typeface="思源黑体 CN Bold" panose="020B0800000000000000" pitchFamily="34" charset="-122"/>
                <a:ea typeface="思源黑体 CN Bold" panose="020B0800000000000000" pitchFamily="34" charset="-122"/>
              </a:endParaRPr>
            </a:p>
          </p:txBody>
        </p:sp>
      </p:grpSp>
      <p:pic>
        <p:nvPicPr>
          <p:cNvPr id="16" name="Picture 15">
            <a:extLst>
              <a:ext uri="{FF2B5EF4-FFF2-40B4-BE49-F238E27FC236}">
                <a16:creationId xmlns:a16="http://schemas.microsoft.com/office/drawing/2014/main" id="{A9B19C20-BDFE-72F4-B349-41647D069965}"/>
              </a:ext>
            </a:extLst>
          </p:cNvPr>
          <p:cNvPicPr>
            <a:picLocks noChangeAspect="1"/>
          </p:cNvPicPr>
          <p:nvPr/>
        </p:nvPicPr>
        <p:blipFill>
          <a:blip r:embed="rId18"/>
          <a:stretch>
            <a:fillRect/>
          </a:stretch>
        </p:blipFill>
        <p:spPr>
          <a:xfrm>
            <a:off x="7291245" y="4332367"/>
            <a:ext cx="3376967" cy="1929696"/>
          </a:xfrm>
          <a:prstGeom prst="rect">
            <a:avLst/>
          </a:prstGeom>
        </p:spPr>
      </p:pic>
      <p:grpSp>
        <p:nvGrpSpPr>
          <p:cNvPr id="5" name="Group 4">
            <a:extLst>
              <a:ext uri="{FF2B5EF4-FFF2-40B4-BE49-F238E27FC236}">
                <a16:creationId xmlns:a16="http://schemas.microsoft.com/office/drawing/2014/main" id="{2038AFE0-4085-4C7B-8149-0D693E19C4D5}"/>
              </a:ext>
            </a:extLst>
          </p:cNvPr>
          <p:cNvGrpSpPr/>
          <p:nvPr/>
        </p:nvGrpSpPr>
        <p:grpSpPr>
          <a:xfrm>
            <a:off x="-1421099" y="3182337"/>
            <a:ext cx="1184848" cy="1363552"/>
            <a:chOff x="4116101" y="3182337"/>
            <a:chExt cx="1184848" cy="1363552"/>
          </a:xfrm>
        </p:grpSpPr>
        <p:sp>
          <p:nvSpPr>
            <p:cNvPr id="6" name="PA_任意多边形 7">
              <a:extLst>
                <a:ext uri="{FF2B5EF4-FFF2-40B4-BE49-F238E27FC236}">
                  <a16:creationId xmlns:a16="http://schemas.microsoft.com/office/drawing/2014/main" id="{D3FC218D-C707-AEB0-C2C2-F5DFD0CC399A}"/>
                </a:ext>
              </a:extLst>
            </p:cNvPr>
            <p:cNvSpPr/>
            <p:nvPr>
              <p:custDataLst>
                <p:tags r:id="rId12"/>
              </p:custDataLst>
            </p:nvPr>
          </p:nvSpPr>
          <p:spPr bwMode="auto">
            <a:xfrm>
              <a:off x="4116101"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0" name="PA_任意多边形 24">
              <a:extLst>
                <a:ext uri="{FF2B5EF4-FFF2-40B4-BE49-F238E27FC236}">
                  <a16:creationId xmlns:a16="http://schemas.microsoft.com/office/drawing/2014/main" id="{AC345D35-6819-6DF6-D471-6ADF77124FA2}"/>
                </a:ext>
              </a:extLst>
            </p:cNvPr>
            <p:cNvSpPr>
              <a:spLocks noEditPoints="1"/>
            </p:cNvSpPr>
            <p:nvPr>
              <p:custDataLst>
                <p:tags r:id="rId13"/>
              </p:custDataLst>
            </p:nvPr>
          </p:nvSpPr>
          <p:spPr bwMode="auto">
            <a:xfrm>
              <a:off x="4494894" y="3653180"/>
              <a:ext cx="465667" cy="469900"/>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5">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chemeClr val="tx2"/>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grpSp>
      <p:grpSp>
        <p:nvGrpSpPr>
          <p:cNvPr id="22" name="Group 21">
            <a:extLst>
              <a:ext uri="{FF2B5EF4-FFF2-40B4-BE49-F238E27FC236}">
                <a16:creationId xmlns:a16="http://schemas.microsoft.com/office/drawing/2014/main" id="{472862CD-8187-75E8-ADF9-CAA6A7A035AA}"/>
              </a:ext>
            </a:extLst>
          </p:cNvPr>
          <p:cNvGrpSpPr/>
          <p:nvPr/>
        </p:nvGrpSpPr>
        <p:grpSpPr>
          <a:xfrm>
            <a:off x="1427935" y="6958251"/>
            <a:ext cx="1184848" cy="1363552"/>
            <a:chOff x="4814609" y="4384976"/>
            <a:chExt cx="1184848" cy="1363552"/>
          </a:xfrm>
        </p:grpSpPr>
        <p:sp>
          <p:nvSpPr>
            <p:cNvPr id="23" name="PA_任意多边形 7">
              <a:extLst>
                <a:ext uri="{FF2B5EF4-FFF2-40B4-BE49-F238E27FC236}">
                  <a16:creationId xmlns:a16="http://schemas.microsoft.com/office/drawing/2014/main" id="{1C84A4B4-CC0A-644D-4CAA-E8C816A7EEB1}"/>
                </a:ext>
              </a:extLst>
            </p:cNvPr>
            <p:cNvSpPr/>
            <p:nvPr>
              <p:custDataLst>
                <p:tags r:id="rId11"/>
              </p:custDataLst>
            </p:nvPr>
          </p:nvSpPr>
          <p:spPr bwMode="auto">
            <a:xfrm>
              <a:off x="4814609"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4" name="Google Shape;9309;p73">
              <a:extLst>
                <a:ext uri="{FF2B5EF4-FFF2-40B4-BE49-F238E27FC236}">
                  <a16:creationId xmlns:a16="http://schemas.microsoft.com/office/drawing/2014/main" id="{67E8F307-8436-970F-7E53-C657F2AB17ED}"/>
                </a:ext>
              </a:extLst>
            </p:cNvPr>
            <p:cNvSpPr/>
            <p:nvPr/>
          </p:nvSpPr>
          <p:spPr>
            <a:xfrm>
              <a:off x="5206897" y="4843905"/>
              <a:ext cx="389688" cy="444034"/>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4454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8A8E33CF-62DD-CE12-6376-19FC4FBD1464}"/>
              </a:ext>
            </a:extLst>
          </p:cNvPr>
          <p:cNvGrpSpPr/>
          <p:nvPr/>
        </p:nvGrpSpPr>
        <p:grpSpPr>
          <a:xfrm>
            <a:off x="12688608" y="3182337"/>
            <a:ext cx="1184848" cy="1363552"/>
            <a:chOff x="6884708" y="3182337"/>
            <a:chExt cx="1184848" cy="1363552"/>
          </a:xfrm>
        </p:grpSpPr>
        <p:sp>
          <p:nvSpPr>
            <p:cNvPr id="26" name="PA_任意多边形 7">
              <a:extLst>
                <a:ext uri="{FF2B5EF4-FFF2-40B4-BE49-F238E27FC236}">
                  <a16:creationId xmlns:a16="http://schemas.microsoft.com/office/drawing/2014/main" id="{6B873BA1-F667-9914-9203-DF4D01AA8CEF}"/>
                </a:ext>
              </a:extLst>
            </p:cNvPr>
            <p:cNvSpPr/>
            <p:nvPr>
              <p:custDataLst>
                <p:tags r:id="rId10"/>
              </p:custDataLst>
            </p:nvPr>
          </p:nvSpPr>
          <p:spPr bwMode="auto">
            <a:xfrm>
              <a:off x="6884708" y="3182337"/>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27" name="Google Shape;12549;p89">
              <a:extLst>
                <a:ext uri="{FF2B5EF4-FFF2-40B4-BE49-F238E27FC236}">
                  <a16:creationId xmlns:a16="http://schemas.microsoft.com/office/drawing/2014/main" id="{98AEB262-862D-751A-71DB-6A0BEF61A1AD}"/>
                </a:ext>
              </a:extLst>
            </p:cNvPr>
            <p:cNvGrpSpPr/>
            <p:nvPr/>
          </p:nvGrpSpPr>
          <p:grpSpPr>
            <a:xfrm>
              <a:off x="7306611" y="3661507"/>
              <a:ext cx="403066" cy="405210"/>
              <a:chOff x="-3852025" y="2764950"/>
              <a:chExt cx="291450" cy="293000"/>
            </a:xfrm>
            <a:solidFill>
              <a:srgbClr val="44546A"/>
            </a:solidFill>
          </p:grpSpPr>
          <p:sp>
            <p:nvSpPr>
              <p:cNvPr id="28" name="Google Shape;12550;p89">
                <a:extLst>
                  <a:ext uri="{FF2B5EF4-FFF2-40B4-BE49-F238E27FC236}">
                    <a16:creationId xmlns:a16="http://schemas.microsoft.com/office/drawing/2014/main" id="{6D4FBA62-F7CC-F3C7-3C0B-760198CD7443}"/>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Google Shape;12551;p89">
                <a:extLst>
                  <a:ext uri="{FF2B5EF4-FFF2-40B4-BE49-F238E27FC236}">
                    <a16:creationId xmlns:a16="http://schemas.microsoft.com/office/drawing/2014/main" id="{B31F78A1-67A1-0F57-178B-0CCB5EBE1630}"/>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30" name="Group 29">
            <a:extLst>
              <a:ext uri="{FF2B5EF4-FFF2-40B4-BE49-F238E27FC236}">
                <a16:creationId xmlns:a16="http://schemas.microsoft.com/office/drawing/2014/main" id="{2C4E7CEF-75ED-1169-CE12-95B8D6EAB5CB}"/>
              </a:ext>
            </a:extLst>
          </p:cNvPr>
          <p:cNvGrpSpPr/>
          <p:nvPr/>
        </p:nvGrpSpPr>
        <p:grpSpPr>
          <a:xfrm>
            <a:off x="9449181" y="-1488688"/>
            <a:ext cx="1184848" cy="1363552"/>
            <a:chOff x="6194671" y="1988168"/>
            <a:chExt cx="1184848" cy="1363552"/>
          </a:xfrm>
        </p:grpSpPr>
        <p:sp>
          <p:nvSpPr>
            <p:cNvPr id="31" name="PA_任意多边形 7">
              <a:extLst>
                <a:ext uri="{FF2B5EF4-FFF2-40B4-BE49-F238E27FC236}">
                  <a16:creationId xmlns:a16="http://schemas.microsoft.com/office/drawing/2014/main" id="{5DA23736-571C-1E61-0D0A-F8FA2F611903}"/>
                </a:ext>
              </a:extLst>
            </p:cNvPr>
            <p:cNvSpPr/>
            <p:nvPr>
              <p:custDataLst>
                <p:tags r:id="rId9"/>
              </p:custDataLst>
            </p:nvPr>
          </p:nvSpPr>
          <p:spPr bwMode="auto">
            <a:xfrm>
              <a:off x="6194671"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32" name="Google Shape;12467;p89">
              <a:extLst>
                <a:ext uri="{FF2B5EF4-FFF2-40B4-BE49-F238E27FC236}">
                  <a16:creationId xmlns:a16="http://schemas.microsoft.com/office/drawing/2014/main" id="{6DBE3904-B1A9-29E9-7787-6C942CEE8183}"/>
                </a:ext>
              </a:extLst>
            </p:cNvPr>
            <p:cNvGrpSpPr/>
            <p:nvPr/>
          </p:nvGrpSpPr>
          <p:grpSpPr>
            <a:xfrm>
              <a:off x="6548661" y="2449715"/>
              <a:ext cx="454390" cy="454352"/>
              <a:chOff x="-4572700" y="2764950"/>
              <a:chExt cx="293025" cy="293000"/>
            </a:xfrm>
            <a:solidFill>
              <a:srgbClr val="44546A"/>
            </a:solidFill>
          </p:grpSpPr>
          <p:sp>
            <p:nvSpPr>
              <p:cNvPr id="33" name="Google Shape;12468;p89">
                <a:extLst>
                  <a:ext uri="{FF2B5EF4-FFF2-40B4-BE49-F238E27FC236}">
                    <a16:creationId xmlns:a16="http://schemas.microsoft.com/office/drawing/2014/main" id="{E9DC4C92-B863-EBA4-8B06-8A29AF2AA3E6}"/>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Google Shape;12469;p89">
                <a:extLst>
                  <a:ext uri="{FF2B5EF4-FFF2-40B4-BE49-F238E27FC236}">
                    <a16:creationId xmlns:a16="http://schemas.microsoft.com/office/drawing/2014/main" id="{A912A274-02D7-45A5-69A5-BE10D732CD72}"/>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Google Shape;12470;p89">
                <a:extLst>
                  <a:ext uri="{FF2B5EF4-FFF2-40B4-BE49-F238E27FC236}">
                    <a16:creationId xmlns:a16="http://schemas.microsoft.com/office/drawing/2014/main" id="{7A053C61-BDE7-580E-8635-258DE5467C59}"/>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Google Shape;12471;p89">
                <a:extLst>
                  <a:ext uri="{FF2B5EF4-FFF2-40B4-BE49-F238E27FC236}">
                    <a16:creationId xmlns:a16="http://schemas.microsoft.com/office/drawing/2014/main" id="{93444E25-4015-8A2A-9047-131FFA5C6167}"/>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Google Shape;12472;p89">
                <a:extLst>
                  <a:ext uri="{FF2B5EF4-FFF2-40B4-BE49-F238E27FC236}">
                    <a16:creationId xmlns:a16="http://schemas.microsoft.com/office/drawing/2014/main" id="{5105668E-D031-3E3D-767A-F85D8CC13642}"/>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38" name="Group 37">
            <a:extLst>
              <a:ext uri="{FF2B5EF4-FFF2-40B4-BE49-F238E27FC236}">
                <a16:creationId xmlns:a16="http://schemas.microsoft.com/office/drawing/2014/main" id="{3E7FB8C5-ACAD-6963-A497-5F2C7EB046A9}"/>
              </a:ext>
            </a:extLst>
          </p:cNvPr>
          <p:cNvGrpSpPr/>
          <p:nvPr/>
        </p:nvGrpSpPr>
        <p:grpSpPr>
          <a:xfrm>
            <a:off x="1367617" y="-1453532"/>
            <a:ext cx="1184848" cy="1363552"/>
            <a:chOff x="4809317" y="1988168"/>
            <a:chExt cx="1184848" cy="1363552"/>
          </a:xfrm>
        </p:grpSpPr>
        <p:sp>
          <p:nvSpPr>
            <p:cNvPr id="39" name="PA_任意多边形 7">
              <a:extLst>
                <a:ext uri="{FF2B5EF4-FFF2-40B4-BE49-F238E27FC236}">
                  <a16:creationId xmlns:a16="http://schemas.microsoft.com/office/drawing/2014/main" id="{C6DE2758-3547-ED7C-9737-F9F19FD6FD44}"/>
                </a:ext>
              </a:extLst>
            </p:cNvPr>
            <p:cNvSpPr/>
            <p:nvPr>
              <p:custDataLst>
                <p:tags r:id="rId8"/>
              </p:custDataLst>
            </p:nvPr>
          </p:nvSpPr>
          <p:spPr bwMode="auto">
            <a:xfrm>
              <a:off x="4809317" y="1988168"/>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40" name="Google Shape;12553;p89">
              <a:extLst>
                <a:ext uri="{FF2B5EF4-FFF2-40B4-BE49-F238E27FC236}">
                  <a16:creationId xmlns:a16="http://schemas.microsoft.com/office/drawing/2014/main" id="{C97101D1-8C77-B4B1-7CFD-D158518A3076}"/>
                </a:ext>
              </a:extLst>
            </p:cNvPr>
            <p:cNvSpPr/>
            <p:nvPr/>
          </p:nvSpPr>
          <p:spPr>
            <a:xfrm>
              <a:off x="5198243" y="2389865"/>
              <a:ext cx="492360" cy="49101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44546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A9917877-9C5E-FE95-C7BE-6ED6DED4870C}"/>
              </a:ext>
            </a:extLst>
          </p:cNvPr>
          <p:cNvGrpSpPr/>
          <p:nvPr/>
        </p:nvGrpSpPr>
        <p:grpSpPr>
          <a:xfrm>
            <a:off x="9449181" y="6955382"/>
            <a:ext cx="1184848" cy="1363552"/>
            <a:chOff x="6194671" y="4384976"/>
            <a:chExt cx="1184848" cy="1363552"/>
          </a:xfrm>
        </p:grpSpPr>
        <p:sp>
          <p:nvSpPr>
            <p:cNvPr id="42" name="PA_任意多边形 7">
              <a:extLst>
                <a:ext uri="{FF2B5EF4-FFF2-40B4-BE49-F238E27FC236}">
                  <a16:creationId xmlns:a16="http://schemas.microsoft.com/office/drawing/2014/main" id="{4ECAC546-B031-F75F-3F8C-D88D51C844C1}"/>
                </a:ext>
              </a:extLst>
            </p:cNvPr>
            <p:cNvSpPr/>
            <p:nvPr>
              <p:custDataLst>
                <p:tags r:id="rId7"/>
              </p:custDataLst>
            </p:nvPr>
          </p:nvSpPr>
          <p:spPr bwMode="auto">
            <a:xfrm>
              <a:off x="6194671" y="4384976"/>
              <a:ext cx="1184848" cy="136355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43" name="Group 42">
              <a:extLst>
                <a:ext uri="{FF2B5EF4-FFF2-40B4-BE49-F238E27FC236}">
                  <a16:creationId xmlns:a16="http://schemas.microsoft.com/office/drawing/2014/main" id="{A26C3347-160B-5BE9-84FE-235D19E8684C}"/>
                </a:ext>
              </a:extLst>
            </p:cNvPr>
            <p:cNvGrpSpPr/>
            <p:nvPr/>
          </p:nvGrpSpPr>
          <p:grpSpPr>
            <a:xfrm>
              <a:off x="6553532" y="4833060"/>
              <a:ext cx="510638" cy="511994"/>
              <a:chOff x="5410974" y="4474041"/>
              <a:chExt cx="641288" cy="642992"/>
            </a:xfrm>
            <a:solidFill>
              <a:srgbClr val="44546A"/>
            </a:solidFill>
          </p:grpSpPr>
          <p:sp>
            <p:nvSpPr>
              <p:cNvPr id="44" name="Google Shape;12592;p89">
                <a:extLst>
                  <a:ext uri="{FF2B5EF4-FFF2-40B4-BE49-F238E27FC236}">
                    <a16:creationId xmlns:a16="http://schemas.microsoft.com/office/drawing/2014/main" id="{186D805B-AB94-7454-8434-6AB11884C931}"/>
                  </a:ext>
                </a:extLst>
              </p:cNvPr>
              <p:cNvSpPr/>
              <p:nvPr/>
            </p:nvSpPr>
            <p:spPr>
              <a:xfrm>
                <a:off x="5410974" y="447404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Google Shape;12593;p89">
                <a:extLst>
                  <a:ext uri="{FF2B5EF4-FFF2-40B4-BE49-F238E27FC236}">
                    <a16:creationId xmlns:a16="http://schemas.microsoft.com/office/drawing/2014/main" id="{F67F5368-A40C-8803-4A35-5B83603E18C8}"/>
                  </a:ext>
                </a:extLst>
              </p:cNvPr>
              <p:cNvSpPr/>
              <p:nvPr/>
            </p:nvSpPr>
            <p:spPr>
              <a:xfrm>
                <a:off x="5483751" y="454681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Google Shape;12594;p89">
                <a:extLst>
                  <a:ext uri="{FF2B5EF4-FFF2-40B4-BE49-F238E27FC236}">
                    <a16:creationId xmlns:a16="http://schemas.microsoft.com/office/drawing/2014/main" id="{43CC1C14-DC85-5282-A5D6-23E1282D3E69}"/>
                  </a:ext>
                </a:extLst>
              </p:cNvPr>
              <p:cNvSpPr/>
              <p:nvPr/>
            </p:nvSpPr>
            <p:spPr>
              <a:xfrm>
                <a:off x="5559992" y="454681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Google Shape;12595;p89">
                <a:extLst>
                  <a:ext uri="{FF2B5EF4-FFF2-40B4-BE49-F238E27FC236}">
                    <a16:creationId xmlns:a16="http://schemas.microsoft.com/office/drawing/2014/main" id="{53600A9A-FFC8-337F-631A-BFB76861A20B}"/>
                  </a:ext>
                </a:extLst>
              </p:cNvPr>
              <p:cNvSpPr/>
              <p:nvPr/>
            </p:nvSpPr>
            <p:spPr>
              <a:xfrm>
                <a:off x="5636234" y="454681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Google Shape;12596;p89">
                <a:extLst>
                  <a:ext uri="{FF2B5EF4-FFF2-40B4-BE49-F238E27FC236}">
                    <a16:creationId xmlns:a16="http://schemas.microsoft.com/office/drawing/2014/main" id="{CF682F53-097D-50C7-4AFD-7D9FC0850E09}"/>
                  </a:ext>
                </a:extLst>
              </p:cNvPr>
              <p:cNvSpPr/>
              <p:nvPr/>
            </p:nvSpPr>
            <p:spPr>
              <a:xfrm>
                <a:off x="5709065" y="454681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Google Shape;12597;p89">
                <a:extLst>
                  <a:ext uri="{FF2B5EF4-FFF2-40B4-BE49-F238E27FC236}">
                    <a16:creationId xmlns:a16="http://schemas.microsoft.com/office/drawing/2014/main" id="{CACE173C-191B-3908-60E0-E5328D83C251}"/>
                  </a:ext>
                </a:extLst>
              </p:cNvPr>
              <p:cNvSpPr/>
              <p:nvPr/>
            </p:nvSpPr>
            <p:spPr>
              <a:xfrm>
                <a:off x="5636234" y="481547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352C3254-A624-9967-E6FC-E8D69301E87C}"/>
              </a:ext>
            </a:extLst>
          </p:cNvPr>
          <p:cNvSpPr txBox="1"/>
          <p:nvPr/>
        </p:nvSpPr>
        <p:spPr>
          <a:xfrm>
            <a:off x="6363925" y="3685290"/>
            <a:ext cx="4973566" cy="523220"/>
          </a:xfrm>
          <a:prstGeom prst="rect">
            <a:avLst/>
          </a:prstGeom>
          <a:noFill/>
        </p:spPr>
        <p:txBody>
          <a:bodyPr wrap="square" rtlCol="0">
            <a:spAutoFit/>
          </a:bodyPr>
          <a:lstStyle/>
          <a:p>
            <a:pPr algn="ctr"/>
            <a:r>
              <a:rPr lang="vi-VN" sz="1400">
                <a:solidFill>
                  <a:srgbClr val="44546A"/>
                </a:solidFill>
                <a:latin typeface="Noto Sans" panose="020B0502040504020204" pitchFamily="34" charset="0"/>
                <a:ea typeface="Noto Sans" panose="020B0502040504020204" pitchFamily="34" charset="0"/>
                <a:cs typeface="Noto Sans" panose="020B0502040504020204" pitchFamily="34" charset="0"/>
              </a:rPr>
              <a:t>Hình: Một bức ảnh minh họa một hệ thống tưới tiêu ứng dụng công nghệ LoraWan</a:t>
            </a:r>
            <a:endPar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5" name="TextBox 14">
            <a:extLst>
              <a:ext uri="{FF2B5EF4-FFF2-40B4-BE49-F238E27FC236}">
                <a16:creationId xmlns:a16="http://schemas.microsoft.com/office/drawing/2014/main" id="{DBA4633D-6349-5BE0-5649-7CED6993C294}"/>
              </a:ext>
            </a:extLst>
          </p:cNvPr>
          <p:cNvSpPr txBox="1"/>
          <p:nvPr/>
        </p:nvSpPr>
        <p:spPr>
          <a:xfrm>
            <a:off x="6492944" y="6262063"/>
            <a:ext cx="4973566" cy="523220"/>
          </a:xfrm>
          <a:prstGeom prst="rect">
            <a:avLst/>
          </a:prstGeom>
          <a:noFill/>
        </p:spPr>
        <p:txBody>
          <a:bodyPr wrap="square" rtlCol="0">
            <a:spAutoFit/>
          </a:bodyPr>
          <a:lstStyle/>
          <a:p>
            <a:pPr algn="ctr"/>
            <a:r>
              <a:rPr lang="vi-VN" sz="1400">
                <a:solidFill>
                  <a:srgbClr val="44546A"/>
                </a:solidFill>
                <a:latin typeface="Noto Sans" panose="020B0502040504020204" pitchFamily="34" charset="0"/>
                <a:ea typeface="Noto Sans" panose="020B0502040504020204" pitchFamily="34" charset="0"/>
                <a:cs typeface="Noto Sans" panose="020B0502040504020204" pitchFamily="34" charset="0"/>
              </a:rPr>
              <a:t>Hình: Một bức ảnh minh họa công nghệ MR và Digital Twin được AI vẽ</a:t>
            </a:r>
            <a:endPar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4098" name="Picture 2" descr="Giải pháp LoRa riêng của Advantech cho hệ thống tưới tiêu thông minh ...">
            <a:extLst>
              <a:ext uri="{FF2B5EF4-FFF2-40B4-BE49-F238E27FC236}">
                <a16:creationId xmlns:a16="http://schemas.microsoft.com/office/drawing/2014/main" id="{0E4B3AB1-C2C7-A09D-D401-899A12D7755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88369" y="1356907"/>
            <a:ext cx="3063243" cy="2413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6BA2CE-4421-5EB9-0CF0-1D3922B83DFF}"/>
              </a:ext>
            </a:extLst>
          </p:cNvPr>
          <p:cNvSpPr txBox="1"/>
          <p:nvPr/>
        </p:nvSpPr>
        <p:spPr>
          <a:xfrm>
            <a:off x="11799155" y="6486648"/>
            <a:ext cx="399195" cy="369332"/>
          </a:xfrm>
          <a:prstGeom prst="rect">
            <a:avLst/>
          </a:prstGeom>
          <a:noFill/>
        </p:spPr>
        <p:txBody>
          <a:bodyPr wrap="square" rtlCol="0">
            <a:spAutoFit/>
          </a:bodyPr>
          <a:lstStyle/>
          <a:p>
            <a:r>
              <a:rPr lang="vi-VN"/>
              <a:t>6</a:t>
            </a:r>
            <a:endParaRPr lang="en-US"/>
          </a:p>
        </p:txBody>
      </p:sp>
      <p:pic>
        <p:nvPicPr>
          <p:cNvPr id="4" name="Picture 8" descr="LoRaWAN Overview">
            <a:extLst>
              <a:ext uri="{FF2B5EF4-FFF2-40B4-BE49-F238E27FC236}">
                <a16:creationId xmlns:a16="http://schemas.microsoft.com/office/drawing/2014/main" id="{3B4C4126-0B56-9703-04EA-C9C3736261F1}"/>
              </a:ext>
            </a:extLst>
          </p:cNvPr>
          <p:cNvPicPr>
            <a:picLocks noChangeAspect="1" noChangeArrowheads="1"/>
          </p:cNvPicPr>
          <p:nvPr/>
        </p:nvPicPr>
        <p:blipFill>
          <a:blip r:embed="rId20" cstate="print">
            <a:alphaModFix amt="0"/>
            <a:extLst>
              <a:ext uri="{28A0092B-C50C-407E-A947-70E740481C1C}">
                <a14:useLocalDpi xmlns:a14="http://schemas.microsoft.com/office/drawing/2010/main" val="0"/>
              </a:ext>
            </a:extLst>
          </a:blip>
          <a:srcRect/>
          <a:stretch>
            <a:fillRect/>
          </a:stretch>
        </p:blipFill>
        <p:spPr bwMode="auto">
          <a:xfrm>
            <a:off x="4817410" y="3035300"/>
            <a:ext cx="2557180" cy="16209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7E79B4-78E8-DDDD-E38A-713C52F91670}"/>
              </a:ext>
            </a:extLst>
          </p:cNvPr>
          <p:cNvSpPr txBox="1"/>
          <p:nvPr/>
        </p:nvSpPr>
        <p:spPr>
          <a:xfrm>
            <a:off x="12198350" y="6301982"/>
            <a:ext cx="399195" cy="369332"/>
          </a:xfrm>
          <a:prstGeom prst="rect">
            <a:avLst/>
          </a:prstGeom>
          <a:noFill/>
        </p:spPr>
        <p:txBody>
          <a:bodyPr wrap="square" rtlCol="0">
            <a:spAutoFit/>
          </a:bodyPr>
          <a:lstStyle/>
          <a:p>
            <a:r>
              <a:rPr lang="vi-VN"/>
              <a:t>7</a:t>
            </a:r>
            <a:endParaRPr lang="en-US"/>
          </a:p>
        </p:txBody>
      </p:sp>
      <p:sp>
        <p:nvSpPr>
          <p:cNvPr id="19" name="TextBox 18">
            <a:extLst>
              <a:ext uri="{FF2B5EF4-FFF2-40B4-BE49-F238E27FC236}">
                <a16:creationId xmlns:a16="http://schemas.microsoft.com/office/drawing/2014/main" id="{3BC31890-E2AE-F2C2-CBF6-C8334B858BFD}"/>
              </a:ext>
            </a:extLst>
          </p:cNvPr>
          <p:cNvSpPr txBox="1"/>
          <p:nvPr/>
        </p:nvSpPr>
        <p:spPr>
          <a:xfrm>
            <a:off x="11478337" y="6855980"/>
            <a:ext cx="399195" cy="369332"/>
          </a:xfrm>
          <a:prstGeom prst="rect">
            <a:avLst/>
          </a:prstGeom>
          <a:noFill/>
        </p:spPr>
        <p:txBody>
          <a:bodyPr wrap="square" rtlCol="0">
            <a:spAutoFit/>
          </a:bodyPr>
          <a:lstStyle/>
          <a:p>
            <a:r>
              <a:rPr lang="vi-VN"/>
              <a:t>5</a:t>
            </a:r>
            <a:endParaRPr lang="en-US"/>
          </a:p>
        </p:txBody>
      </p:sp>
      <p:grpSp>
        <p:nvGrpSpPr>
          <p:cNvPr id="50" name="Group 49">
            <a:extLst>
              <a:ext uri="{FF2B5EF4-FFF2-40B4-BE49-F238E27FC236}">
                <a16:creationId xmlns:a16="http://schemas.microsoft.com/office/drawing/2014/main" id="{16774ECB-4195-520D-D6EB-9F9C3E23FA41}"/>
              </a:ext>
            </a:extLst>
          </p:cNvPr>
          <p:cNvGrpSpPr/>
          <p:nvPr/>
        </p:nvGrpSpPr>
        <p:grpSpPr>
          <a:xfrm>
            <a:off x="6229557" y="184600"/>
            <a:ext cx="5643317" cy="1011635"/>
            <a:chOff x="6229557" y="184600"/>
            <a:chExt cx="5643317" cy="1011635"/>
          </a:xfrm>
        </p:grpSpPr>
        <p:pic>
          <p:nvPicPr>
            <p:cNvPr id="51" name="Picture 2" descr="Hcmute Logo PNG Vector (EPS) Free Download">
              <a:extLst>
                <a:ext uri="{FF2B5EF4-FFF2-40B4-BE49-F238E27FC236}">
                  <a16:creationId xmlns:a16="http://schemas.microsoft.com/office/drawing/2014/main" id="{78036765-7CF8-3B69-4715-D58A0B2CEB2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98E05151-913D-E157-D5FE-C8B358A88FF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Tree>
    <p:extLst>
      <p:ext uri="{BB962C8B-B14F-4D97-AF65-F5344CB8AC3E}">
        <p14:creationId xmlns:p14="http://schemas.microsoft.com/office/powerpoint/2010/main" val="868235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3249534"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25000" lnSpcReduction="20000"/>
          </a:bodyPr>
          <a:lstStyle/>
          <a:p>
            <a:pPr algn="ctr" eaLnBrk="1" fontAlgn="auto" hangingPunct="1">
              <a:lnSpc>
                <a:spcPct val="100000"/>
              </a:lnSpc>
              <a:spcBef>
                <a:spcPct val="0"/>
              </a:spcBef>
              <a:spcAft>
                <a:spcPct val="0"/>
              </a:spcAft>
              <a:defRPr/>
            </a:pPr>
            <a:r>
              <a:rPr lang="vi-VN" altLang="vi-VN" sz="10200" b="1">
                <a:solidFill>
                  <a:schemeClr val="tx2"/>
                </a:solidFill>
                <a:latin typeface="Noto Sans"/>
                <a:ea typeface="Noto Sans"/>
              </a:rPr>
              <a:t>Giới thiệu</a:t>
            </a:r>
            <a:r>
              <a:rPr lang="en-US" altLang="vi-VN" sz="10200" b="1">
                <a:solidFill>
                  <a:schemeClr val="tx2"/>
                </a:solidFill>
                <a:latin typeface="Noto Sans"/>
                <a:ea typeface="Noto Sans"/>
              </a:rPr>
              <a:t> </a:t>
            </a:r>
            <a:r>
              <a:rPr lang="en-US" altLang="vi-VN" sz="10200" b="1" err="1">
                <a:solidFill>
                  <a:schemeClr val="tx2"/>
                </a:solidFill>
                <a:latin typeface="Noto Sans"/>
                <a:ea typeface="Noto Sans"/>
              </a:rPr>
              <a:t>về</a:t>
            </a:r>
            <a:r>
              <a:rPr lang="en-US" altLang="vi-VN" sz="10200" b="1">
                <a:solidFill>
                  <a:schemeClr val="tx2"/>
                </a:solidFill>
                <a:latin typeface="Noto Sans"/>
                <a:ea typeface="Noto Sans"/>
              </a:rPr>
              <a:t> MR </a:t>
            </a:r>
            <a:r>
              <a:rPr lang="en-US" altLang="vi-VN" sz="3200" b="1">
                <a:solidFill>
                  <a:schemeClr val="tx2"/>
                </a:solidFill>
                <a:latin typeface="Noto Sans"/>
                <a:ea typeface="Noto Sans"/>
              </a:rPr>
              <a:t>		</a:t>
            </a:r>
            <a:endParaRPr lang="vi-VN" altLang="vi-VN" sz="3200" b="1">
              <a:solidFill>
                <a:schemeClr val="tx2"/>
              </a:solidFill>
              <a:latin typeface="Noto Sans"/>
              <a:ea typeface="Noto Sans"/>
            </a:endParaRPr>
          </a:p>
        </p:txBody>
      </p:sp>
      <p:sp>
        <p:nvSpPr>
          <p:cNvPr id="17" name="PA_矩形 21">
            <a:extLst>
              <a:ext uri="{FF2B5EF4-FFF2-40B4-BE49-F238E27FC236}">
                <a16:creationId xmlns:a16="http://schemas.microsoft.com/office/drawing/2014/main" id="{9F7DBB71-E785-B767-EF67-0AA97462F3FD}"/>
              </a:ext>
            </a:extLst>
          </p:cNvPr>
          <p:cNvSpPr>
            <a:spLocks noChangeArrowheads="1"/>
          </p:cNvSpPr>
          <p:nvPr>
            <p:custDataLst>
              <p:tags r:id="rId2"/>
            </p:custDataLst>
          </p:nvPr>
        </p:nvSpPr>
        <p:spPr bwMode="auto">
          <a:xfrm>
            <a:off x="685800" y="1632540"/>
            <a:ext cx="11506200" cy="4687238"/>
          </a:xfrm>
          <a:prstGeom prst="rect">
            <a:avLst/>
          </a:prstGeom>
          <a:solidFill>
            <a:schemeClr val="bg1">
              <a:lumMod val="85000"/>
              <a:alpha val="50000"/>
            </a:schemeClr>
          </a:solidFill>
          <a:ln>
            <a:noFill/>
          </a:ln>
        </p:spPr>
        <p:txBody>
          <a:bodyPr/>
          <a:lstStyle/>
          <a:p>
            <a:pPr eaLnBrk="1" fontAlgn="auto" hangingPunct="1">
              <a:spcBef>
                <a:spcPct val="0"/>
              </a:spcBef>
              <a:spcAft>
                <a:spcPct val="0"/>
              </a:spcAft>
              <a:defRPr/>
            </a:pPr>
            <a:endParaRPr lang="zh-CN" altLang="en-US">
              <a:solidFill>
                <a:schemeClr val="tx1">
                  <a:lumMod val="50000"/>
                  <a:lumOff val="50000"/>
                </a:schemeClr>
              </a:solidFill>
              <a:latin typeface="+mn-lt"/>
              <a:ea typeface="+mn-ea"/>
            </a:endParaRPr>
          </a:p>
        </p:txBody>
      </p:sp>
      <p:sp>
        <p:nvSpPr>
          <p:cNvPr id="4" name="矩形 3">
            <a:extLst>
              <a:ext uri="{FF2B5EF4-FFF2-40B4-BE49-F238E27FC236}">
                <a16:creationId xmlns:a16="http://schemas.microsoft.com/office/drawing/2014/main" id="{7603D655-FE74-7923-2E35-666C4656F185}"/>
              </a:ext>
            </a:extLst>
          </p:cNvPr>
          <p:cNvSpPr/>
          <p:nvPr/>
        </p:nvSpPr>
        <p:spPr>
          <a:xfrm>
            <a:off x="335329" y="1868809"/>
            <a:ext cx="660803" cy="40921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a:extLst>
              <a:ext uri="{FF2B5EF4-FFF2-40B4-BE49-F238E27FC236}">
                <a16:creationId xmlns:a16="http://schemas.microsoft.com/office/drawing/2014/main" id="{CF117D16-FB74-214E-2EF9-984C7C5FA132}"/>
              </a:ext>
            </a:extLst>
          </p:cNvPr>
          <p:cNvSpPr/>
          <p:nvPr/>
        </p:nvSpPr>
        <p:spPr>
          <a:xfrm flipH="1">
            <a:off x="335327" y="1632540"/>
            <a:ext cx="352776" cy="236269"/>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8A7F191-EC67-0EE8-DE04-7F028EF41C87}"/>
              </a:ext>
            </a:extLst>
          </p:cNvPr>
          <p:cNvSpPr txBox="1"/>
          <p:nvPr/>
        </p:nvSpPr>
        <p:spPr>
          <a:xfrm>
            <a:off x="1226869" y="2043994"/>
            <a:ext cx="5570171" cy="2770012"/>
          </a:xfrm>
          <a:prstGeom prst="rect">
            <a:avLst/>
          </a:prstGeom>
          <a:noFill/>
        </p:spPr>
        <p:txBody>
          <a:bodyPr wrap="square" rtlCol="0">
            <a:noAutofit/>
          </a:bodyPr>
          <a:lstStyle>
            <a:defPPr>
              <a:defRPr lang="zh-CN"/>
            </a:defPPr>
            <a:lvl1pPr algn="just">
              <a:lnSpc>
                <a:spcPct val="150000"/>
              </a:lnSpc>
              <a:defRPr kumimoji="0" b="0" i="0" u="none" strike="noStrike" cap="none" spc="0" normalizeH="0" baseline="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defRPr>
            </a:lvl1pPr>
          </a:lstStyle>
          <a:p>
            <a:pPr>
              <a:lnSpc>
                <a:spcPct val="160000"/>
              </a:lnSpc>
            </a:pPr>
            <a:r>
              <a:rPr lang="vi-VN" sz="1400">
                <a:latin typeface="Noto Sans"/>
                <a:ea typeface="Noto Sans"/>
              </a:rPr>
              <a:t>MR (Mixed Reality</a:t>
            </a:r>
            <a:r>
              <a:rPr lang="en-US" sz="1400">
                <a:latin typeface="Noto Sans"/>
                <a:ea typeface="Noto Sans"/>
              </a:rPr>
              <a:t>) </a:t>
            </a:r>
            <a:r>
              <a:rPr lang="en-US" sz="1400" err="1">
                <a:latin typeface="Noto Sans"/>
                <a:ea typeface="Noto Sans"/>
              </a:rPr>
              <a:t>Là</a:t>
            </a:r>
            <a:r>
              <a:rPr lang="en-US" sz="1400">
                <a:latin typeface="Noto Sans"/>
                <a:ea typeface="Noto Sans"/>
              </a:rPr>
              <a:t> </a:t>
            </a:r>
            <a:r>
              <a:rPr lang="en-US" sz="1400" err="1">
                <a:latin typeface="Noto Sans"/>
                <a:ea typeface="Noto Sans"/>
              </a:rPr>
              <a:t>sự</a:t>
            </a:r>
            <a:r>
              <a:rPr lang="en-US" sz="1400">
                <a:latin typeface="Noto Sans"/>
                <a:ea typeface="Noto Sans"/>
              </a:rPr>
              <a:t> </a:t>
            </a:r>
            <a:r>
              <a:rPr lang="en-US" sz="1400" err="1">
                <a:latin typeface="Noto Sans"/>
                <a:ea typeface="Noto Sans"/>
              </a:rPr>
              <a:t>kết</a:t>
            </a:r>
            <a:r>
              <a:rPr lang="en-US" sz="1400">
                <a:latin typeface="Noto Sans"/>
                <a:ea typeface="Noto Sans"/>
              </a:rPr>
              <a:t> </a:t>
            </a:r>
            <a:r>
              <a:rPr lang="en-US" sz="1400" err="1">
                <a:latin typeface="Noto Sans"/>
                <a:ea typeface="Noto Sans"/>
              </a:rPr>
              <a:t>hợp</a:t>
            </a:r>
            <a:r>
              <a:rPr lang="en-US" sz="1400">
                <a:latin typeface="Noto Sans"/>
                <a:ea typeface="Noto Sans"/>
              </a:rPr>
              <a:t> </a:t>
            </a:r>
            <a:r>
              <a:rPr lang="en-US" sz="1400" err="1">
                <a:latin typeface="Noto Sans"/>
                <a:ea typeface="Noto Sans"/>
              </a:rPr>
              <a:t>giữa</a:t>
            </a:r>
            <a:r>
              <a:rPr lang="en-US" sz="1400">
                <a:latin typeface="Noto Sans"/>
                <a:ea typeface="Noto Sans"/>
              </a:rPr>
              <a:t> AR (Augmented Reality) </a:t>
            </a:r>
            <a:r>
              <a:rPr lang="en-US" sz="1400" err="1">
                <a:latin typeface="Noto Sans"/>
                <a:ea typeface="Noto Sans"/>
              </a:rPr>
              <a:t>và</a:t>
            </a:r>
            <a:r>
              <a:rPr lang="en-US" sz="1400">
                <a:latin typeface="Noto Sans"/>
                <a:ea typeface="Noto Sans"/>
              </a:rPr>
              <a:t> VR (Virtual Reality)</a:t>
            </a:r>
            <a:r>
              <a:rPr lang="vi-VN" sz="1400">
                <a:latin typeface="Noto Sans"/>
                <a:ea typeface="Noto Sans"/>
              </a:rPr>
              <a:t> ... Với</a:t>
            </a:r>
            <a:r>
              <a:rPr lang="en-US" sz="1400">
                <a:latin typeface="Noto Sans"/>
                <a:ea typeface="Noto Sans"/>
              </a:rPr>
              <a:t> </a:t>
            </a:r>
            <a:r>
              <a:rPr lang="vi-VN" sz="1400">
                <a:latin typeface="Noto Sans"/>
                <a:ea typeface="Noto Sans"/>
              </a:rPr>
              <a:t>công nghệ VR, </a:t>
            </a:r>
            <a:r>
              <a:rPr lang="en-US" sz="1400" err="1">
                <a:latin typeface="Noto Sans"/>
                <a:ea typeface="Noto Sans"/>
              </a:rPr>
              <a:t>là</a:t>
            </a:r>
            <a:r>
              <a:rPr lang="en-US" sz="1400">
                <a:latin typeface="Noto Sans"/>
                <a:ea typeface="Noto Sans"/>
              </a:rPr>
              <a:t> </a:t>
            </a:r>
            <a:r>
              <a:rPr lang="vi-VN" sz="1400">
                <a:latin typeface="Noto Sans"/>
                <a:ea typeface="Noto Sans"/>
              </a:rPr>
              <a:t>một thế giới ảo hoàn toàn</a:t>
            </a:r>
            <a:r>
              <a:rPr lang="en-US" sz="1400">
                <a:latin typeface="Noto Sans"/>
                <a:ea typeface="Noto Sans"/>
              </a:rPr>
              <a:t> </a:t>
            </a:r>
            <a:r>
              <a:rPr lang="en-US" sz="1400" err="1">
                <a:latin typeface="Noto Sans"/>
                <a:ea typeface="Noto Sans"/>
              </a:rPr>
              <a:t>nơi</a:t>
            </a:r>
            <a:r>
              <a:rPr lang="en-US" sz="1400">
                <a:latin typeface="Noto Sans"/>
                <a:ea typeface="Noto Sans"/>
              </a:rPr>
              <a:t> </a:t>
            </a:r>
            <a:r>
              <a:rPr lang="en-US" sz="1400" err="1">
                <a:latin typeface="Noto Sans"/>
                <a:ea typeface="Noto Sans"/>
              </a:rPr>
              <a:t>người</a:t>
            </a:r>
            <a:r>
              <a:rPr lang="en-US" sz="1400">
                <a:latin typeface="Noto Sans"/>
                <a:ea typeface="Noto Sans"/>
              </a:rPr>
              <a:t> dung </a:t>
            </a:r>
            <a:r>
              <a:rPr lang="en-US" sz="1400" err="1">
                <a:latin typeface="Noto Sans"/>
                <a:ea typeface="Noto Sans"/>
              </a:rPr>
              <a:t>chỉ</a:t>
            </a:r>
            <a:r>
              <a:rPr lang="en-US" sz="1400">
                <a:latin typeface="Noto Sans"/>
                <a:ea typeface="Noto Sans"/>
              </a:rPr>
              <a:t> </a:t>
            </a:r>
            <a:r>
              <a:rPr lang="en-US" sz="1400" err="1">
                <a:latin typeface="Noto Sans"/>
                <a:ea typeface="Noto Sans"/>
              </a:rPr>
              <a:t>tương</a:t>
            </a:r>
            <a:r>
              <a:rPr lang="en-US" sz="1400">
                <a:latin typeface="Noto Sans"/>
                <a:ea typeface="Noto Sans"/>
              </a:rPr>
              <a:t> </a:t>
            </a:r>
            <a:r>
              <a:rPr lang="en-US" sz="1400" err="1">
                <a:latin typeface="Noto Sans"/>
                <a:ea typeface="Noto Sans"/>
              </a:rPr>
              <a:t>tác</a:t>
            </a:r>
            <a:r>
              <a:rPr lang="en-US" sz="1400">
                <a:latin typeface="Noto Sans"/>
                <a:ea typeface="Noto Sans"/>
              </a:rPr>
              <a:t> </a:t>
            </a:r>
            <a:r>
              <a:rPr lang="en-US" sz="1400" err="1">
                <a:latin typeface="Noto Sans"/>
                <a:ea typeface="Noto Sans"/>
              </a:rPr>
              <a:t>với</a:t>
            </a:r>
            <a:r>
              <a:rPr lang="en-US" sz="1400">
                <a:latin typeface="Noto Sans"/>
                <a:ea typeface="Noto Sans"/>
              </a:rPr>
              <a:t> </a:t>
            </a:r>
            <a:r>
              <a:rPr lang="en-US" sz="1400" err="1">
                <a:latin typeface="Noto Sans"/>
                <a:ea typeface="Noto Sans"/>
              </a:rPr>
              <a:t>thế</a:t>
            </a:r>
            <a:r>
              <a:rPr lang="en-US" sz="1400">
                <a:latin typeface="Noto Sans"/>
                <a:ea typeface="Noto Sans"/>
              </a:rPr>
              <a:t> </a:t>
            </a:r>
            <a:r>
              <a:rPr lang="en-US" sz="1400" err="1">
                <a:latin typeface="Noto Sans"/>
                <a:ea typeface="Noto Sans"/>
              </a:rPr>
              <a:t>giới</a:t>
            </a:r>
            <a:r>
              <a:rPr lang="en-US" sz="1400">
                <a:latin typeface="Noto Sans"/>
                <a:ea typeface="Noto Sans"/>
              </a:rPr>
              <a:t> </a:t>
            </a:r>
            <a:r>
              <a:rPr lang="en-US" sz="1400" err="1">
                <a:latin typeface="Noto Sans"/>
                <a:ea typeface="Noto Sans"/>
              </a:rPr>
              <a:t>ảo</a:t>
            </a:r>
            <a:r>
              <a:rPr lang="vi-VN" sz="1400">
                <a:latin typeface="Noto Sans"/>
                <a:ea typeface="Noto Sans"/>
              </a:rPr>
              <a:t>. Còn AR bổ sung các thông tin ảo vào thế</a:t>
            </a:r>
            <a:r>
              <a:rPr lang="en-US" sz="1400">
                <a:latin typeface="Noto Sans"/>
                <a:ea typeface="Noto Sans"/>
              </a:rPr>
              <a:t> </a:t>
            </a:r>
            <a:r>
              <a:rPr lang="vi-VN" sz="1400">
                <a:latin typeface="Noto Sans"/>
                <a:ea typeface="Noto Sans"/>
              </a:rPr>
              <a:t>giới thực. Với MR là sự kết hợp</a:t>
            </a:r>
            <a:r>
              <a:rPr lang="en-US" sz="1400">
                <a:latin typeface="Noto Sans"/>
                <a:ea typeface="Noto Sans"/>
              </a:rPr>
              <a:t> </a:t>
            </a:r>
            <a:r>
              <a:rPr lang="vi-VN" sz="1400">
                <a:latin typeface="Noto Sans"/>
                <a:ea typeface="Noto Sans"/>
              </a:rPr>
              <a:t>của cả AR và VR. Nó cho phép người dùng nhìn thấy các mô hình ảo xuất hiện trên thế</a:t>
            </a:r>
            <a:r>
              <a:rPr lang="en-US" sz="1400">
                <a:latin typeface="Noto Sans"/>
                <a:ea typeface="Noto Sans"/>
              </a:rPr>
              <a:t> </a:t>
            </a:r>
            <a:r>
              <a:rPr lang="vi-VN" sz="1400">
                <a:latin typeface="Noto Sans"/>
                <a:ea typeface="Noto Sans"/>
              </a:rPr>
              <a:t>giới thực như trong một phần mềm AR cũng như là có thể tương tác với các mô hình</a:t>
            </a:r>
            <a:r>
              <a:rPr lang="en-US" sz="1400">
                <a:latin typeface="Noto Sans"/>
                <a:ea typeface="Noto Sans"/>
              </a:rPr>
              <a:t> </a:t>
            </a:r>
            <a:r>
              <a:rPr lang="vi-VN" sz="1400">
                <a:latin typeface="Noto Sans"/>
                <a:ea typeface="Noto Sans"/>
              </a:rPr>
              <a:t>ảo đó như trong VR.</a:t>
            </a:r>
            <a:endParaRPr lang="zh-CN" altLang="zh-CN" sz="1400">
              <a:latin typeface="Noto Sans"/>
              <a:sym typeface="+mn-lt"/>
            </a:endParaRPr>
          </a:p>
          <a:p>
            <a:pPr algn="l">
              <a:lnSpc>
                <a:spcPct val="160000"/>
              </a:lnSpc>
            </a:pPr>
            <a:endParaRPr lang="zh-CN" altLang="zh-CN" sz="1400">
              <a:latin typeface="Noto Sans"/>
              <a:sym typeface="+mn-lt"/>
            </a:endParaRPr>
          </a:p>
          <a:p>
            <a:pPr>
              <a:lnSpc>
                <a:spcPct val="160000"/>
              </a:lnSpc>
            </a:pPr>
            <a:endParaRPr lang="zh-CN" altLang="zh-CN" sz="1400">
              <a:latin typeface="Noto Sans"/>
              <a:sym typeface="+mn-lt"/>
            </a:endParaRPr>
          </a:p>
        </p:txBody>
      </p:sp>
      <p:sp>
        <p:nvSpPr>
          <p:cNvPr id="2" name="任意多边形 9">
            <a:extLst>
              <a:ext uri="{FF2B5EF4-FFF2-40B4-BE49-F238E27FC236}">
                <a16:creationId xmlns:a16="http://schemas.microsoft.com/office/drawing/2014/main" id="{71DDC2B6-A67D-E65F-26A6-503265149018}"/>
              </a:ext>
            </a:extLst>
          </p:cNvPr>
          <p:cNvSpPr>
            <a:spLocks noChangeArrowheads="1"/>
          </p:cNvSpPr>
          <p:nvPr>
            <p:custDataLst>
              <p:tags r:id="rId3"/>
            </p:custDataLst>
          </p:nvPr>
        </p:nvSpPr>
        <p:spPr bwMode="auto">
          <a:xfrm rot="10800000">
            <a:off x="2941943" y="-700149"/>
            <a:ext cx="6858000" cy="431960"/>
          </a:xfrm>
          <a:custGeom>
            <a:avLst/>
            <a:gdLst>
              <a:gd name="connsiteX0" fmla="*/ 6858000 w 6858000"/>
              <a:gd name="connsiteY0" fmla="*/ 0 h 431960"/>
              <a:gd name="connsiteX1" fmla="*/ 6858000 w 6858000"/>
              <a:gd name="connsiteY1" fmla="*/ 431960 h 431960"/>
              <a:gd name="connsiteX2" fmla="*/ 6857998 w 6858000"/>
              <a:gd name="connsiteY2" fmla="*/ 431960 h 431960"/>
              <a:gd name="connsiteX3" fmla="*/ 6857998 w 6858000"/>
              <a:gd name="connsiteY3" fmla="*/ 80434 h 431960"/>
              <a:gd name="connsiteX4" fmla="*/ 4005332 w 6858000"/>
              <a:gd name="connsiteY4" fmla="*/ 80434 h 431960"/>
              <a:gd name="connsiteX5" fmla="*/ 3429000 w 6858000"/>
              <a:gd name="connsiteY5" fmla="*/ 347648 h 431960"/>
              <a:gd name="connsiteX6" fmla="*/ 2852667 w 6858000"/>
              <a:gd name="connsiteY6" fmla="*/ 80434 h 431960"/>
              <a:gd name="connsiteX7" fmla="*/ 2 w 6858000"/>
              <a:gd name="connsiteY7" fmla="*/ 80434 h 431960"/>
              <a:gd name="connsiteX8" fmla="*/ 2 w 6858000"/>
              <a:gd name="connsiteY8" fmla="*/ 431960 h 431960"/>
              <a:gd name="connsiteX9" fmla="*/ 0 w 6858000"/>
              <a:gd name="connsiteY9" fmla="*/ 431960 h 431960"/>
              <a:gd name="connsiteX10" fmla="*/ 0 w 6858000"/>
              <a:gd name="connsiteY10" fmla="*/ 0 h 4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431960">
                <a:moveTo>
                  <a:pt x="6858000" y="0"/>
                </a:moveTo>
                <a:lnTo>
                  <a:pt x="6858000" y="431960"/>
                </a:lnTo>
                <a:lnTo>
                  <a:pt x="6857998" y="431960"/>
                </a:lnTo>
                <a:lnTo>
                  <a:pt x="6857998" y="80434"/>
                </a:lnTo>
                <a:lnTo>
                  <a:pt x="4005332" y="80434"/>
                </a:lnTo>
                <a:cubicBezTo>
                  <a:pt x="3865487" y="241611"/>
                  <a:pt x="3657839" y="347648"/>
                  <a:pt x="3429000" y="347648"/>
                </a:cubicBezTo>
                <a:cubicBezTo>
                  <a:pt x="3200163" y="347648"/>
                  <a:pt x="2992513" y="241611"/>
                  <a:pt x="2852667" y="80434"/>
                </a:cubicBezTo>
                <a:cubicBezTo>
                  <a:pt x="1664688" y="80434"/>
                  <a:pt x="732102" y="80434"/>
                  <a:pt x="2" y="80434"/>
                </a:cubicBezTo>
                <a:lnTo>
                  <a:pt x="2" y="431960"/>
                </a:lnTo>
                <a:lnTo>
                  <a:pt x="0" y="43196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endParaRPr lang="zh-CN" altLang="en-US"/>
          </a:p>
        </p:txBody>
      </p:sp>
      <p:sp>
        <p:nvSpPr>
          <p:cNvPr id="3" name="PA_椭圆 23">
            <a:extLst>
              <a:ext uri="{FF2B5EF4-FFF2-40B4-BE49-F238E27FC236}">
                <a16:creationId xmlns:a16="http://schemas.microsoft.com/office/drawing/2014/main" id="{96D9DA6F-D29D-CBC7-3C86-BE725747C680}"/>
              </a:ext>
            </a:extLst>
          </p:cNvPr>
          <p:cNvSpPr>
            <a:spLocks noChangeArrowheads="1"/>
          </p:cNvSpPr>
          <p:nvPr>
            <p:custDataLst>
              <p:tags r:id="rId4"/>
            </p:custDataLst>
          </p:nvPr>
        </p:nvSpPr>
        <p:spPr bwMode="auto">
          <a:xfrm>
            <a:off x="-2163326" y="-250960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5" name="PA_椭圆 23">
            <a:extLst>
              <a:ext uri="{FF2B5EF4-FFF2-40B4-BE49-F238E27FC236}">
                <a16:creationId xmlns:a16="http://schemas.microsoft.com/office/drawing/2014/main" id="{0352C8B5-45AF-CEC5-BEAD-F7F56CB3CC82}"/>
              </a:ext>
            </a:extLst>
          </p:cNvPr>
          <p:cNvSpPr>
            <a:spLocks noChangeArrowheads="1"/>
          </p:cNvSpPr>
          <p:nvPr>
            <p:custDataLst>
              <p:tags r:id="rId5"/>
            </p:custDataLst>
          </p:nvPr>
        </p:nvSpPr>
        <p:spPr bwMode="auto">
          <a:xfrm>
            <a:off x="-2175978" y="1226824"/>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nvGrpSpPr>
          <p:cNvPr id="8" name="组合 1">
            <a:extLst>
              <a:ext uri="{FF2B5EF4-FFF2-40B4-BE49-F238E27FC236}">
                <a16:creationId xmlns:a16="http://schemas.microsoft.com/office/drawing/2014/main" id="{7C59CB13-91A5-B78B-45C5-DA3B2F2B2FFF}"/>
              </a:ext>
            </a:extLst>
          </p:cNvPr>
          <p:cNvGrpSpPr/>
          <p:nvPr/>
        </p:nvGrpSpPr>
        <p:grpSpPr>
          <a:xfrm>
            <a:off x="16644421" y="-3070469"/>
            <a:ext cx="1996277" cy="1975365"/>
            <a:chOff x="10761781" y="-266309"/>
            <a:chExt cx="1996277" cy="1975365"/>
          </a:xfrm>
        </p:grpSpPr>
        <p:sp>
          <p:nvSpPr>
            <p:cNvPr id="9" name="PA_椭圆 23">
              <a:extLst>
                <a:ext uri="{FF2B5EF4-FFF2-40B4-BE49-F238E27FC236}">
                  <a16:creationId xmlns:a16="http://schemas.microsoft.com/office/drawing/2014/main" id="{EEE90878-8033-65C0-3002-C8F07A314327}"/>
                </a:ext>
              </a:extLst>
            </p:cNvPr>
            <p:cNvSpPr>
              <a:spLocks noChangeArrowheads="1"/>
            </p:cNvSpPr>
            <p:nvPr>
              <p:custDataLst>
                <p:tags r:id="rId14"/>
              </p:custDataLst>
            </p:nvPr>
          </p:nvSpPr>
          <p:spPr bwMode="auto">
            <a:xfrm>
              <a:off x="10761781" y="-266309"/>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0" name="PA_椭圆 23">
              <a:extLst>
                <a:ext uri="{FF2B5EF4-FFF2-40B4-BE49-F238E27FC236}">
                  <a16:creationId xmlns:a16="http://schemas.microsoft.com/office/drawing/2014/main" id="{85B00BC3-8F61-A881-3596-3F1C1D8520BE}"/>
                </a:ext>
              </a:extLst>
            </p:cNvPr>
            <p:cNvSpPr>
              <a:spLocks noChangeArrowheads="1"/>
            </p:cNvSpPr>
            <p:nvPr>
              <p:custDataLst>
                <p:tags r:id="rId15"/>
              </p:custDataLst>
            </p:nvPr>
          </p:nvSpPr>
          <p:spPr bwMode="auto">
            <a:xfrm>
              <a:off x="11186323" y="91706"/>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11" name="组合 3">
            <a:extLst>
              <a:ext uri="{FF2B5EF4-FFF2-40B4-BE49-F238E27FC236}">
                <a16:creationId xmlns:a16="http://schemas.microsoft.com/office/drawing/2014/main" id="{9D5C9A85-7918-70F1-4716-7FE70A7BF14A}"/>
              </a:ext>
            </a:extLst>
          </p:cNvPr>
          <p:cNvGrpSpPr/>
          <p:nvPr/>
        </p:nvGrpSpPr>
        <p:grpSpPr>
          <a:xfrm>
            <a:off x="-3402136" y="7662228"/>
            <a:ext cx="1996277" cy="1975365"/>
            <a:chOff x="-750376" y="5681028"/>
            <a:chExt cx="1996277" cy="1975365"/>
          </a:xfrm>
        </p:grpSpPr>
        <p:sp>
          <p:nvSpPr>
            <p:cNvPr id="12" name="PA_椭圆 23">
              <a:extLst>
                <a:ext uri="{FF2B5EF4-FFF2-40B4-BE49-F238E27FC236}">
                  <a16:creationId xmlns:a16="http://schemas.microsoft.com/office/drawing/2014/main" id="{ECB06B52-97A7-9228-D099-8378C37A4ABE}"/>
                </a:ext>
              </a:extLst>
            </p:cNvPr>
            <p:cNvSpPr>
              <a:spLocks noChangeArrowheads="1"/>
            </p:cNvSpPr>
            <p:nvPr>
              <p:custDataLst>
                <p:tags r:id="rId12"/>
              </p:custDataLst>
            </p:nvPr>
          </p:nvSpPr>
          <p:spPr bwMode="auto">
            <a:xfrm>
              <a:off x="-750376" y="5681028"/>
              <a:ext cx="1996277" cy="1975365"/>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13" name="PA_椭圆 23">
              <a:extLst>
                <a:ext uri="{FF2B5EF4-FFF2-40B4-BE49-F238E27FC236}">
                  <a16:creationId xmlns:a16="http://schemas.microsoft.com/office/drawing/2014/main" id="{384C9B36-6C9C-10E3-D6D6-1C1AF2CC3883}"/>
                </a:ext>
              </a:extLst>
            </p:cNvPr>
            <p:cNvSpPr>
              <a:spLocks noChangeArrowheads="1"/>
            </p:cNvSpPr>
            <p:nvPr>
              <p:custDataLst>
                <p:tags r:id="rId13"/>
              </p:custDataLst>
            </p:nvPr>
          </p:nvSpPr>
          <p:spPr bwMode="auto">
            <a:xfrm>
              <a:off x="-325834" y="6039043"/>
              <a:ext cx="1147191" cy="106217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grpSp>
      <p:grpSp>
        <p:nvGrpSpPr>
          <p:cNvPr id="14" name="Group 13">
            <a:extLst>
              <a:ext uri="{FF2B5EF4-FFF2-40B4-BE49-F238E27FC236}">
                <a16:creationId xmlns:a16="http://schemas.microsoft.com/office/drawing/2014/main" id="{A2C16500-52DC-814A-F2F0-0ED2FD378639}"/>
              </a:ext>
            </a:extLst>
          </p:cNvPr>
          <p:cNvGrpSpPr/>
          <p:nvPr/>
        </p:nvGrpSpPr>
        <p:grpSpPr>
          <a:xfrm>
            <a:off x="-2906322" y="-989551"/>
            <a:ext cx="1191792" cy="1193656"/>
            <a:chOff x="1175097" y="3013951"/>
            <a:chExt cx="962125" cy="963629"/>
          </a:xfrm>
        </p:grpSpPr>
        <p:sp>
          <p:nvSpPr>
            <p:cNvPr id="15" name="PA_椭圆 8">
              <a:extLst>
                <a:ext uri="{FF2B5EF4-FFF2-40B4-BE49-F238E27FC236}">
                  <a16:creationId xmlns:a16="http://schemas.microsoft.com/office/drawing/2014/main" id="{A2A2703B-F00E-CCD7-5FEB-C40AC4316627}"/>
                </a:ext>
              </a:extLst>
            </p:cNvPr>
            <p:cNvSpPr>
              <a:spLocks noChangeArrowheads="1"/>
            </p:cNvSpPr>
            <p:nvPr>
              <p:custDataLst>
                <p:tags r:id="rId10"/>
              </p:custDataLst>
            </p:nvPr>
          </p:nvSpPr>
          <p:spPr bwMode="auto">
            <a:xfrm>
              <a:off x="1175097" y="3013951"/>
              <a:ext cx="962125" cy="963629"/>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44546A"/>
                </a:solidFill>
              </a:endParaRPr>
            </a:p>
          </p:txBody>
        </p:sp>
        <p:sp>
          <p:nvSpPr>
            <p:cNvPr id="16" name="PA_文本框 6">
              <a:extLst>
                <a:ext uri="{FF2B5EF4-FFF2-40B4-BE49-F238E27FC236}">
                  <a16:creationId xmlns:a16="http://schemas.microsoft.com/office/drawing/2014/main" id="{2CE31C49-FAE7-0AA7-D148-40D80132C499}"/>
                </a:ext>
              </a:extLst>
            </p:cNvPr>
            <p:cNvSpPr txBox="1"/>
            <p:nvPr>
              <p:custDataLst>
                <p:tags r:id="rId11"/>
              </p:custDataLst>
            </p:nvPr>
          </p:nvSpPr>
          <p:spPr>
            <a:xfrm>
              <a:off x="1274701" y="3247583"/>
              <a:ext cx="789214" cy="646331"/>
            </a:xfrm>
            <a:prstGeom prst="rect">
              <a:avLst/>
            </a:prstGeom>
            <a:noFill/>
          </p:spPr>
          <p:txBody>
            <a:bodyPr vert="horz" wrap="square" rtlCol="0">
              <a:normAutofit/>
            </a:bodyPr>
            <a:lstStyle>
              <a:defPPr>
                <a:defRPr lang="zh-CN"/>
              </a:defPPr>
              <a:lvl1pPr>
                <a:defRPr sz="6600" b="1" spc="600">
                  <a:solidFill>
                    <a:srgbClr val="1F497D"/>
                  </a:solidFill>
                  <a:latin typeface="方正宋刻本秀楷简体" panose="02000000000000000000" pitchFamily="2" charset="-122"/>
                  <a:ea typeface="方正宋刻本秀楷简体" panose="02000000000000000000" pitchFamily="2" charset="-122"/>
                  <a:cs typeface="Open Sans" panose="020B0606030504020204" pitchFamily="34" charset="0"/>
                </a:defRPr>
              </a:lvl1pPr>
            </a:lstStyle>
            <a:p>
              <a:pPr algn="ctr"/>
              <a:r>
                <a:rPr lang="vi-VN" altLang="vi-VN" sz="3600" b="0" spc="-150">
                  <a:solidFill>
                    <a:srgbClr val="44546A"/>
                  </a:solidFill>
                  <a:latin typeface="Noto Sans"/>
                  <a:ea typeface="Noto Sans"/>
                </a:rPr>
                <a:t>01</a:t>
              </a:r>
              <a:endParaRPr lang="zh-CN" altLang="en-US" sz="3600" b="0" spc="-150">
                <a:solidFill>
                  <a:srgbClr val="44546A"/>
                </a:solidFill>
                <a:latin typeface="思源黑体 CN Heavy" panose="020B0A00000000000000" pitchFamily="34" charset="-122"/>
                <a:ea typeface="思源黑体 CN Heavy" panose="020B0A00000000000000" pitchFamily="34" charset="-122"/>
              </a:endParaRPr>
            </a:p>
          </p:txBody>
        </p:sp>
      </p:grpSp>
      <p:sp>
        <p:nvSpPr>
          <p:cNvPr id="19" name="PA_圆角矩形 6">
            <a:extLst>
              <a:ext uri="{FF2B5EF4-FFF2-40B4-BE49-F238E27FC236}">
                <a16:creationId xmlns:a16="http://schemas.microsoft.com/office/drawing/2014/main" id="{A29A5C1F-0D2F-7DDD-D1EE-46E156645A8A}"/>
              </a:ext>
            </a:extLst>
          </p:cNvPr>
          <p:cNvSpPr/>
          <p:nvPr>
            <p:custDataLst>
              <p:tags r:id="rId6"/>
            </p:custDataLst>
          </p:nvPr>
        </p:nvSpPr>
        <p:spPr>
          <a:xfrm rot="16200000">
            <a:off x="-2164204" y="-168350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7500" lnSpcReduction="10000"/>
          </a:bodyPr>
          <a:lstStyle/>
          <a:p>
            <a:pPr algn="ctr" eaLnBrk="1" fontAlgn="auto" hangingPunct="1">
              <a:lnSpc>
                <a:spcPct val="100000"/>
              </a:lnSpc>
              <a:spcBef>
                <a:spcPct val="0"/>
              </a:spcBef>
              <a:spcAft>
                <a:spcPct val="0"/>
              </a:spcAft>
              <a:defRPr/>
            </a:pPr>
            <a:r>
              <a:rPr lang="vi-VN" altLang="vi-VN" sz="3200" b="1">
                <a:solidFill>
                  <a:schemeClr val="tx2"/>
                </a:solidFill>
                <a:latin typeface="Noto Sans"/>
                <a:ea typeface="Noto Sans"/>
              </a:rPr>
              <a:t>Mục tiêu đề tài</a:t>
            </a:r>
          </a:p>
        </p:txBody>
      </p:sp>
      <p:sp>
        <p:nvSpPr>
          <p:cNvPr id="20" name="PA_椭圆 23">
            <a:extLst>
              <a:ext uri="{FF2B5EF4-FFF2-40B4-BE49-F238E27FC236}">
                <a16:creationId xmlns:a16="http://schemas.microsoft.com/office/drawing/2014/main" id="{EDCA2E9E-993A-8772-BBFB-C4BD954D019B}"/>
              </a:ext>
            </a:extLst>
          </p:cNvPr>
          <p:cNvSpPr>
            <a:spLocks noChangeArrowheads="1"/>
          </p:cNvSpPr>
          <p:nvPr>
            <p:custDataLst>
              <p:tags r:id="rId7"/>
            </p:custDataLst>
          </p:nvPr>
        </p:nvSpPr>
        <p:spPr bwMode="auto">
          <a:xfrm>
            <a:off x="-2258888" y="2451980"/>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6" name="PA_椭圆 23">
            <a:extLst>
              <a:ext uri="{FF2B5EF4-FFF2-40B4-BE49-F238E27FC236}">
                <a16:creationId xmlns:a16="http://schemas.microsoft.com/office/drawing/2014/main" id="{50C1B3E9-7BDF-F274-91F6-864295155E78}"/>
              </a:ext>
            </a:extLst>
          </p:cNvPr>
          <p:cNvSpPr>
            <a:spLocks noChangeArrowheads="1"/>
          </p:cNvSpPr>
          <p:nvPr>
            <p:custDataLst>
              <p:tags r:id="rId8"/>
            </p:custDataLst>
          </p:nvPr>
        </p:nvSpPr>
        <p:spPr bwMode="auto">
          <a:xfrm>
            <a:off x="-2258887" y="3677136"/>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sp>
        <p:nvSpPr>
          <p:cNvPr id="27" name="PA_椭圆 23">
            <a:extLst>
              <a:ext uri="{FF2B5EF4-FFF2-40B4-BE49-F238E27FC236}">
                <a16:creationId xmlns:a16="http://schemas.microsoft.com/office/drawing/2014/main" id="{04FFD976-117F-5764-47D3-88F13940CF6E}"/>
              </a:ext>
            </a:extLst>
          </p:cNvPr>
          <p:cNvSpPr>
            <a:spLocks noChangeArrowheads="1"/>
          </p:cNvSpPr>
          <p:nvPr>
            <p:custDataLst>
              <p:tags r:id="rId9"/>
            </p:custDataLst>
          </p:nvPr>
        </p:nvSpPr>
        <p:spPr bwMode="auto">
          <a:xfrm>
            <a:off x="-2198344" y="4835672"/>
            <a:ext cx="482211" cy="497332"/>
          </a:xfrm>
          <a:prstGeom prst="ellipse">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ct val="0"/>
              </a:spcBef>
              <a:spcAft>
                <a:spcPct val="0"/>
              </a:spcAft>
              <a:defRPr/>
            </a:pPr>
            <a:endParaRPr lang="zh-CN" altLang="en-US" sz="1065" b="1">
              <a:solidFill>
                <a:schemeClr val="tx2"/>
              </a:solidFill>
              <a:latin typeface="微软雅黑" panose="020B0503020204020204" pitchFamily="34" charset="-122"/>
              <a:ea typeface="微软雅黑" panose="020B0503020204020204" pitchFamily="34" charset="-122"/>
            </a:endParaRPr>
          </a:p>
        </p:txBody>
      </p:sp>
      <p:pic>
        <p:nvPicPr>
          <p:cNvPr id="1028" name="Picture 4" descr="Microsoft debuts HoloLens 2, Amazon's Project Zero - Video - CNET">
            <a:extLst>
              <a:ext uri="{FF2B5EF4-FFF2-40B4-BE49-F238E27FC236}">
                <a16:creationId xmlns:a16="http://schemas.microsoft.com/office/drawing/2014/main" id="{37691025-2E0A-5074-C75D-D156C7930DD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27777" y="2171289"/>
            <a:ext cx="4925105" cy="277001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BBC753E-8CE6-4D62-E53B-E336BA4E6E62}"/>
              </a:ext>
            </a:extLst>
          </p:cNvPr>
          <p:cNvSpPr txBox="1"/>
          <p:nvPr/>
        </p:nvSpPr>
        <p:spPr>
          <a:xfrm>
            <a:off x="11799155" y="6486648"/>
            <a:ext cx="399195" cy="369332"/>
          </a:xfrm>
          <a:prstGeom prst="rect">
            <a:avLst/>
          </a:prstGeom>
          <a:noFill/>
        </p:spPr>
        <p:txBody>
          <a:bodyPr wrap="square" rtlCol="0">
            <a:spAutoFit/>
          </a:bodyPr>
          <a:lstStyle/>
          <a:p>
            <a:r>
              <a:rPr lang="vi-VN"/>
              <a:t>7</a:t>
            </a:r>
            <a:endParaRPr lang="en-US"/>
          </a:p>
        </p:txBody>
      </p:sp>
      <p:sp>
        <p:nvSpPr>
          <p:cNvPr id="23" name="TextBox 22">
            <a:extLst>
              <a:ext uri="{FF2B5EF4-FFF2-40B4-BE49-F238E27FC236}">
                <a16:creationId xmlns:a16="http://schemas.microsoft.com/office/drawing/2014/main" id="{5939A135-DB7C-432C-C5CA-C60E17982D07}"/>
              </a:ext>
            </a:extLst>
          </p:cNvPr>
          <p:cNvSpPr txBox="1"/>
          <p:nvPr/>
        </p:nvSpPr>
        <p:spPr>
          <a:xfrm>
            <a:off x="12198350" y="6301982"/>
            <a:ext cx="399195" cy="369332"/>
          </a:xfrm>
          <a:prstGeom prst="rect">
            <a:avLst/>
          </a:prstGeom>
          <a:noFill/>
        </p:spPr>
        <p:txBody>
          <a:bodyPr wrap="square" rtlCol="0">
            <a:spAutoFit/>
          </a:bodyPr>
          <a:lstStyle/>
          <a:p>
            <a:r>
              <a:rPr lang="vi-VN"/>
              <a:t>8</a:t>
            </a:r>
            <a:endParaRPr lang="en-US"/>
          </a:p>
        </p:txBody>
      </p:sp>
      <p:sp>
        <p:nvSpPr>
          <p:cNvPr id="25" name="TextBox 24">
            <a:extLst>
              <a:ext uri="{FF2B5EF4-FFF2-40B4-BE49-F238E27FC236}">
                <a16:creationId xmlns:a16="http://schemas.microsoft.com/office/drawing/2014/main" id="{F087ED4A-C538-0D8D-D6B5-BC4323D59279}"/>
              </a:ext>
            </a:extLst>
          </p:cNvPr>
          <p:cNvSpPr txBox="1"/>
          <p:nvPr/>
        </p:nvSpPr>
        <p:spPr>
          <a:xfrm>
            <a:off x="11478337" y="6855980"/>
            <a:ext cx="399195" cy="369332"/>
          </a:xfrm>
          <a:prstGeom prst="rect">
            <a:avLst/>
          </a:prstGeom>
          <a:noFill/>
        </p:spPr>
        <p:txBody>
          <a:bodyPr wrap="square" rtlCol="0">
            <a:spAutoFit/>
          </a:bodyPr>
          <a:lstStyle/>
          <a:p>
            <a:r>
              <a:rPr lang="vi-VN"/>
              <a:t>6</a:t>
            </a:r>
            <a:endParaRPr lang="en-US"/>
          </a:p>
        </p:txBody>
      </p:sp>
      <p:grpSp>
        <p:nvGrpSpPr>
          <p:cNvPr id="28" name="Group 27">
            <a:extLst>
              <a:ext uri="{FF2B5EF4-FFF2-40B4-BE49-F238E27FC236}">
                <a16:creationId xmlns:a16="http://schemas.microsoft.com/office/drawing/2014/main" id="{305C37D4-A996-7CDE-A654-DB850B288845}"/>
              </a:ext>
            </a:extLst>
          </p:cNvPr>
          <p:cNvGrpSpPr/>
          <p:nvPr/>
        </p:nvGrpSpPr>
        <p:grpSpPr>
          <a:xfrm>
            <a:off x="6229557" y="184600"/>
            <a:ext cx="5643317" cy="1011635"/>
            <a:chOff x="6229557" y="184600"/>
            <a:chExt cx="5643317" cy="1011635"/>
          </a:xfrm>
        </p:grpSpPr>
        <p:pic>
          <p:nvPicPr>
            <p:cNvPr id="29" name="Picture 2" descr="Hcmute Logo PNG Vector (EPS) Free Download">
              <a:extLst>
                <a:ext uri="{FF2B5EF4-FFF2-40B4-BE49-F238E27FC236}">
                  <a16:creationId xmlns:a16="http://schemas.microsoft.com/office/drawing/2014/main" id="{9193A0CD-36E3-3B07-2282-4DBEE582605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C2C09F5-96FD-B8C8-F6ED-6598045E73F4}"/>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18" name="TextBox 17">
            <a:extLst>
              <a:ext uri="{FF2B5EF4-FFF2-40B4-BE49-F238E27FC236}">
                <a16:creationId xmlns:a16="http://schemas.microsoft.com/office/drawing/2014/main" id="{D68E063D-9493-1198-C734-65B919A99FF4}"/>
              </a:ext>
            </a:extLst>
          </p:cNvPr>
          <p:cNvSpPr txBox="1"/>
          <p:nvPr/>
        </p:nvSpPr>
        <p:spPr>
          <a:xfrm>
            <a:off x="7027777" y="4947792"/>
            <a:ext cx="4973566" cy="307777"/>
          </a:xfrm>
          <a:prstGeom prst="rect">
            <a:avLst/>
          </a:prstGeom>
          <a:noFill/>
        </p:spPr>
        <p:txBody>
          <a:bodyPr wrap="square" rtlCol="0">
            <a:spAutoFit/>
          </a:bodyPr>
          <a:lstStyle/>
          <a:p>
            <a:pPr algn="ctr"/>
            <a:r>
              <a:rPr lang="vi-VN" sz="1400">
                <a:solidFill>
                  <a:srgbClr val="44546A"/>
                </a:solidFill>
                <a:latin typeface="Noto Sans" panose="020B0502040504020204" pitchFamily="34" charset="0"/>
                <a:ea typeface="Noto Sans" panose="020B0502040504020204" pitchFamily="34" charset="0"/>
                <a:cs typeface="Noto Sans" panose="020B0502040504020204" pitchFamily="34" charset="0"/>
              </a:rPr>
              <a:t>Hình:</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Thiết</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bị</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Mixed Reality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Hololens</a:t>
            </a:r>
            <a:endPar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164402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圆角矩形 6"/>
          <p:cNvSpPr/>
          <p:nvPr>
            <p:custDataLst>
              <p:tags r:id="rId1"/>
            </p:custDataLst>
          </p:nvPr>
        </p:nvSpPr>
        <p:spPr>
          <a:xfrm>
            <a:off x="398339" y="262164"/>
            <a:ext cx="3368118" cy="706665"/>
          </a:xfrm>
          <a:prstGeom prst="roundRect">
            <a:avLst>
              <a:gd name="adj" fmla="val 50000"/>
            </a:avLst>
          </a:prstGeom>
          <a:gradFill flip="none" rotWithShape="1">
            <a:gsLst>
              <a:gs pos="0">
                <a:schemeClr val="bg1">
                  <a:lumMod val="75000"/>
                </a:schemeClr>
              </a:gs>
              <a:gs pos="50000">
                <a:schemeClr val="bg1">
                  <a:lumMod val="95000"/>
                </a:schemeClr>
              </a:gs>
              <a:gs pos="100000">
                <a:schemeClr val="bg1"/>
              </a:gs>
            </a:gsLst>
            <a:lin ang="2700000" scaled="1"/>
          </a:gradFill>
          <a:ln w="12700">
            <a:gradFill>
              <a:gsLst>
                <a:gs pos="100000">
                  <a:schemeClr val="bg1">
                    <a:lumMod val="75000"/>
                  </a:schemeClr>
                </a:gs>
                <a:gs pos="50000">
                  <a:schemeClr val="bg1">
                    <a:lumMod val="95000"/>
                  </a:schemeClr>
                </a:gs>
                <a:gs pos="0">
                  <a:schemeClr val="bg1"/>
                </a:gs>
              </a:gsLst>
              <a:lin ang="5400000" scaled="0"/>
            </a:gradFill>
          </a:ln>
          <a:effectLst>
            <a:outerShdw blurRad="190500" dist="127000" dir="354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ormAutofit fontScale="85000" lnSpcReduction="10000"/>
          </a:bodyPr>
          <a:lstStyle/>
          <a:p>
            <a:pPr algn="ctr" eaLnBrk="1" fontAlgn="auto" hangingPunct="1">
              <a:lnSpc>
                <a:spcPct val="100000"/>
              </a:lnSpc>
              <a:spcBef>
                <a:spcPct val="0"/>
              </a:spcBef>
              <a:spcAft>
                <a:spcPct val="0"/>
              </a:spcAft>
              <a:defRPr/>
            </a:pPr>
            <a:r>
              <a:rPr lang="en-US" altLang="vi-VN" sz="3000" b="1" err="1">
                <a:solidFill>
                  <a:schemeClr val="tx2"/>
                </a:solidFill>
                <a:latin typeface="Noto Sans"/>
                <a:ea typeface="Noto Sans"/>
              </a:rPr>
              <a:t>Ứng</a:t>
            </a:r>
            <a:r>
              <a:rPr lang="en-US" altLang="vi-VN" sz="3000" b="1">
                <a:solidFill>
                  <a:schemeClr val="tx2"/>
                </a:solidFill>
                <a:latin typeface="Noto Sans"/>
                <a:ea typeface="Noto Sans"/>
              </a:rPr>
              <a:t> </a:t>
            </a:r>
            <a:r>
              <a:rPr lang="en-US" altLang="vi-VN" sz="3000" b="1" err="1">
                <a:solidFill>
                  <a:schemeClr val="tx2"/>
                </a:solidFill>
                <a:latin typeface="Noto Sans"/>
                <a:ea typeface="Noto Sans"/>
              </a:rPr>
              <a:t>dụng</a:t>
            </a:r>
            <a:r>
              <a:rPr lang="en-US" altLang="vi-VN" sz="3000" b="1">
                <a:solidFill>
                  <a:schemeClr val="tx2"/>
                </a:solidFill>
                <a:latin typeface="Noto Sans"/>
                <a:ea typeface="Noto Sans"/>
              </a:rPr>
              <a:t> </a:t>
            </a:r>
            <a:r>
              <a:rPr lang="en-US" altLang="vi-VN" sz="3000" b="1" err="1">
                <a:solidFill>
                  <a:schemeClr val="tx2"/>
                </a:solidFill>
                <a:latin typeface="Noto Sans"/>
                <a:ea typeface="Noto Sans"/>
              </a:rPr>
              <a:t>của</a:t>
            </a:r>
            <a:r>
              <a:rPr lang="en-US" altLang="vi-VN" sz="3000" b="1">
                <a:solidFill>
                  <a:schemeClr val="tx2"/>
                </a:solidFill>
                <a:latin typeface="Noto Sans"/>
                <a:ea typeface="Noto Sans"/>
              </a:rPr>
              <a:t> MR</a:t>
            </a:r>
            <a:endParaRPr lang="vi-VN" altLang="vi-VN" sz="3000" b="1">
              <a:solidFill>
                <a:schemeClr val="tx2"/>
              </a:solidFill>
              <a:latin typeface="Noto Sans"/>
              <a:ea typeface="Noto Sans"/>
            </a:endParaRPr>
          </a:p>
        </p:txBody>
      </p:sp>
      <p:sp>
        <p:nvSpPr>
          <p:cNvPr id="4" name="椭圆 3">
            <a:extLst>
              <a:ext uri="{FF2B5EF4-FFF2-40B4-BE49-F238E27FC236}">
                <a16:creationId xmlns:a16="http://schemas.microsoft.com/office/drawing/2014/main" id="{15AA3FB0-7E92-9ABB-F26D-D933A9FFB2BA}"/>
              </a:ext>
            </a:extLst>
          </p:cNvPr>
          <p:cNvSpPr/>
          <p:nvPr/>
        </p:nvSpPr>
        <p:spPr>
          <a:xfrm>
            <a:off x="4561334" y="1768624"/>
            <a:ext cx="3042642" cy="3042642"/>
          </a:xfrm>
          <a:prstGeom prst="ellipse">
            <a:avLst/>
          </a:prstGeom>
          <a:noFill/>
          <a:ln>
            <a:solidFill>
              <a:srgbClr val="1F497D"/>
            </a:solidFill>
            <a:prstDash val="sysDash"/>
          </a:ln>
        </p:spPr>
        <p:txBody>
          <a:bodyPr wrap="square" rtlCol="0" anchor="ctr">
            <a:noAutofit/>
          </a:bodyPr>
          <a:lstStyle/>
          <a:p>
            <a:pPr marL="0" marR="0" lvl="0" indent="0" algn="l" defTabSz="914400" rtl="0" eaLnBrk="1" fontAlgn="auto"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44546A"/>
              </a:solidFill>
              <a:effectLst/>
              <a:uLnTx/>
              <a:uFillTx/>
              <a:latin typeface="Arial"/>
              <a:ea typeface="Microsoft YaHei"/>
              <a:cs typeface="+mn-ea"/>
              <a:sym typeface="+mn-lt"/>
            </a:endParaRPr>
          </a:p>
        </p:txBody>
      </p:sp>
      <p:sp>
        <p:nvSpPr>
          <p:cNvPr id="6" name="椭圆 5">
            <a:extLst>
              <a:ext uri="{FF2B5EF4-FFF2-40B4-BE49-F238E27FC236}">
                <a16:creationId xmlns:a16="http://schemas.microsoft.com/office/drawing/2014/main" id="{E159FE53-96AD-A93A-9CAF-008BF468BF6A}"/>
              </a:ext>
            </a:extLst>
          </p:cNvPr>
          <p:cNvSpPr/>
          <p:nvPr/>
        </p:nvSpPr>
        <p:spPr>
          <a:xfrm>
            <a:off x="7025755" y="2051050"/>
            <a:ext cx="692150" cy="692150"/>
          </a:xfrm>
          <a:prstGeom prst="ellipse">
            <a:avLst/>
          </a:prstGeom>
          <a:solidFill>
            <a:schemeClr val="bg1"/>
          </a:solidFill>
        </p:spPr>
        <p:txBody>
          <a:bodyPr wrap="square" rtlCol="0" anchor="ctr">
            <a:noAutofit/>
          </a:bodyPr>
          <a:lstStyle/>
          <a:p>
            <a:pPr marL="0" marR="0" lvl="0" indent="0" algn="l" defTabSz="914400" rtl="0" eaLnBrk="1" fontAlgn="auto"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44546A"/>
              </a:solidFill>
              <a:effectLst/>
              <a:uLnTx/>
              <a:uFillTx/>
              <a:latin typeface="Arial"/>
              <a:ea typeface="Microsoft YaHei"/>
              <a:cs typeface="+mn-ea"/>
              <a:sym typeface="+mn-lt"/>
            </a:endParaRPr>
          </a:p>
        </p:txBody>
      </p:sp>
      <p:sp>
        <p:nvSpPr>
          <p:cNvPr id="8" name="椭圆 7">
            <a:extLst>
              <a:ext uri="{FF2B5EF4-FFF2-40B4-BE49-F238E27FC236}">
                <a16:creationId xmlns:a16="http://schemas.microsoft.com/office/drawing/2014/main" id="{778225E0-80EA-6237-5F1B-CFAA691EC402}"/>
              </a:ext>
            </a:extLst>
          </p:cNvPr>
          <p:cNvSpPr/>
          <p:nvPr/>
        </p:nvSpPr>
        <p:spPr>
          <a:xfrm>
            <a:off x="4533900" y="2051050"/>
            <a:ext cx="692150" cy="692150"/>
          </a:xfrm>
          <a:prstGeom prst="ellipse">
            <a:avLst/>
          </a:prstGeom>
          <a:solidFill>
            <a:schemeClr val="bg1"/>
          </a:solidFill>
        </p:spPr>
        <p:txBody>
          <a:bodyPr wrap="square" rtlCol="0" anchor="ctr">
            <a:noAutofit/>
          </a:bodyPr>
          <a:lstStyle/>
          <a:p>
            <a:pPr marL="0" marR="0" lvl="0" indent="0" algn="l" defTabSz="914400" rtl="0" eaLnBrk="1" fontAlgn="auto"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44546A"/>
              </a:solidFill>
              <a:effectLst/>
              <a:uLnTx/>
              <a:uFillTx/>
              <a:latin typeface="Arial"/>
              <a:ea typeface="Microsoft YaHei"/>
              <a:cs typeface="+mn-ea"/>
              <a:sym typeface="+mn-lt"/>
            </a:endParaRPr>
          </a:p>
        </p:txBody>
      </p:sp>
      <p:sp>
        <p:nvSpPr>
          <p:cNvPr id="9" name="椭圆 8">
            <a:extLst>
              <a:ext uri="{FF2B5EF4-FFF2-40B4-BE49-F238E27FC236}">
                <a16:creationId xmlns:a16="http://schemas.microsoft.com/office/drawing/2014/main" id="{1C276025-BFE7-DB0C-5251-14C2032608EA}"/>
              </a:ext>
            </a:extLst>
          </p:cNvPr>
          <p:cNvSpPr/>
          <p:nvPr/>
        </p:nvSpPr>
        <p:spPr>
          <a:xfrm>
            <a:off x="7124945" y="3656788"/>
            <a:ext cx="692150" cy="692150"/>
          </a:xfrm>
          <a:prstGeom prst="ellipse">
            <a:avLst/>
          </a:prstGeom>
          <a:solidFill>
            <a:schemeClr val="bg1"/>
          </a:solidFill>
        </p:spPr>
        <p:txBody>
          <a:bodyPr wrap="square" rtlCol="0" anchor="ctr">
            <a:noAutofit/>
          </a:bodyPr>
          <a:lstStyle/>
          <a:p>
            <a:pPr marL="0" marR="0" lvl="0" indent="0" algn="l" defTabSz="914400" rtl="0" eaLnBrk="1" fontAlgn="auto"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44546A"/>
              </a:solidFill>
              <a:effectLst/>
              <a:uLnTx/>
              <a:uFillTx/>
              <a:latin typeface="Arial"/>
              <a:ea typeface="Microsoft YaHei"/>
              <a:cs typeface="+mn-ea"/>
              <a:sym typeface="+mn-lt"/>
            </a:endParaRPr>
          </a:p>
        </p:txBody>
      </p:sp>
      <p:sp>
        <p:nvSpPr>
          <p:cNvPr id="10" name="椭圆 9">
            <a:extLst>
              <a:ext uri="{FF2B5EF4-FFF2-40B4-BE49-F238E27FC236}">
                <a16:creationId xmlns:a16="http://schemas.microsoft.com/office/drawing/2014/main" id="{057DD8B1-C7A0-3304-7980-6CBB9A369657}"/>
              </a:ext>
            </a:extLst>
          </p:cNvPr>
          <p:cNvSpPr/>
          <p:nvPr/>
        </p:nvSpPr>
        <p:spPr>
          <a:xfrm>
            <a:off x="4447405" y="3676248"/>
            <a:ext cx="692150" cy="692150"/>
          </a:xfrm>
          <a:prstGeom prst="ellipse">
            <a:avLst/>
          </a:prstGeom>
          <a:solidFill>
            <a:schemeClr val="bg1"/>
          </a:solidFill>
        </p:spPr>
        <p:txBody>
          <a:bodyPr wrap="square" rtlCol="0" anchor="ctr">
            <a:noAutofit/>
          </a:bodyPr>
          <a:lstStyle/>
          <a:p>
            <a:pPr marL="0" marR="0" lvl="0" indent="0" algn="l" defTabSz="914400" rtl="0" eaLnBrk="1" fontAlgn="auto"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44546A"/>
              </a:solidFill>
              <a:effectLst/>
              <a:uLnTx/>
              <a:uFillTx/>
              <a:latin typeface="Arial"/>
              <a:ea typeface="Microsoft YaHei"/>
              <a:cs typeface="+mn-ea"/>
              <a:sym typeface="+mn-lt"/>
            </a:endParaRPr>
          </a:p>
        </p:txBody>
      </p:sp>
      <p:sp>
        <p:nvSpPr>
          <p:cNvPr id="11" name="矩形 10">
            <a:extLst>
              <a:ext uri="{FF2B5EF4-FFF2-40B4-BE49-F238E27FC236}">
                <a16:creationId xmlns:a16="http://schemas.microsoft.com/office/drawing/2014/main" id="{0F90070A-931A-6FD7-4C1C-48777E3BC6E2}"/>
              </a:ext>
            </a:extLst>
          </p:cNvPr>
          <p:cNvSpPr/>
          <p:nvPr/>
        </p:nvSpPr>
        <p:spPr>
          <a:xfrm>
            <a:off x="2413214" y="1779733"/>
            <a:ext cx="2076177" cy="327065"/>
          </a:xfrm>
          <a:prstGeom prst="rect">
            <a:avLst/>
          </a:prstGeom>
        </p:spPr>
        <p:txBody>
          <a:bodyPr wrap="none">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vi-VN" sz="1600" b="1" i="0" u="none" strike="noStrike" kern="1200" cap="none" spc="0" normalizeH="0" baseline="0" noProof="0" err="1">
                <a:ln>
                  <a:noFill/>
                </a:ln>
                <a:solidFill>
                  <a:srgbClr val="44546A"/>
                </a:solidFill>
                <a:effectLst/>
                <a:uLnTx/>
                <a:uFillTx/>
                <a:latin typeface="Noto Sans"/>
                <a:ea typeface="Noto Sans"/>
                <a:cs typeface="+mn-ea"/>
                <a:sym typeface="+mn-lt"/>
              </a:rPr>
              <a:t>Giáo</a:t>
            </a:r>
            <a:r>
              <a:rPr kumimoji="0" lang="en-US" altLang="vi-VN" sz="16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600" b="1" i="0" u="none" strike="noStrike" kern="1200" cap="none" spc="0" normalizeH="0" baseline="0" noProof="0" err="1">
                <a:ln>
                  <a:noFill/>
                </a:ln>
                <a:solidFill>
                  <a:srgbClr val="44546A"/>
                </a:solidFill>
                <a:effectLst/>
                <a:uLnTx/>
                <a:uFillTx/>
                <a:latin typeface="Noto Sans"/>
                <a:ea typeface="Noto Sans"/>
                <a:cs typeface="+mn-ea"/>
                <a:sym typeface="+mn-lt"/>
              </a:rPr>
              <a:t>dục</a:t>
            </a:r>
            <a:r>
              <a:rPr kumimoji="0" lang="en-US" altLang="vi-VN" sz="16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600" b="1" i="0" u="none" strike="noStrike" kern="1200" cap="none" spc="0" normalizeH="0" baseline="0" noProof="0" err="1">
                <a:ln>
                  <a:noFill/>
                </a:ln>
                <a:solidFill>
                  <a:srgbClr val="44546A"/>
                </a:solidFill>
                <a:effectLst/>
                <a:uLnTx/>
                <a:uFillTx/>
                <a:latin typeface="Noto Sans"/>
                <a:ea typeface="Noto Sans"/>
                <a:cs typeface="+mn-ea"/>
                <a:sym typeface="+mn-lt"/>
              </a:rPr>
              <a:t>và</a:t>
            </a:r>
            <a:r>
              <a:rPr kumimoji="0" lang="en-US" altLang="vi-VN" sz="16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600" b="1" i="0" u="none" strike="noStrike" kern="1200" cap="none" spc="0" normalizeH="0" baseline="0" noProof="0" err="1">
                <a:ln>
                  <a:noFill/>
                </a:ln>
                <a:solidFill>
                  <a:srgbClr val="44546A"/>
                </a:solidFill>
                <a:effectLst/>
                <a:uLnTx/>
                <a:uFillTx/>
                <a:latin typeface="Noto Sans"/>
                <a:ea typeface="Noto Sans"/>
                <a:cs typeface="+mn-ea"/>
                <a:sym typeface="+mn-lt"/>
              </a:rPr>
              <a:t>Đào</a:t>
            </a:r>
            <a:r>
              <a:rPr kumimoji="0" lang="en-US" altLang="vi-VN" sz="1600" b="1" i="0" u="none" strike="noStrike" kern="1200" cap="none" spc="0" normalizeH="0" baseline="0" noProof="0">
                <a:ln>
                  <a:noFill/>
                </a:ln>
                <a:solidFill>
                  <a:srgbClr val="44546A"/>
                </a:solidFill>
                <a:effectLst/>
                <a:uLnTx/>
                <a:uFillTx/>
                <a:latin typeface="Noto Sans"/>
                <a:ea typeface="Noto Sans"/>
                <a:cs typeface="+mn-ea"/>
                <a:sym typeface="+mn-lt"/>
              </a:rPr>
              <a:t> </a:t>
            </a:r>
            <a:r>
              <a:rPr kumimoji="0" lang="en-US" altLang="vi-VN" sz="1600" b="1" i="0" u="none" strike="noStrike" kern="1200" cap="none" spc="0" normalizeH="0" baseline="0" noProof="0" err="1">
                <a:ln>
                  <a:noFill/>
                </a:ln>
                <a:solidFill>
                  <a:srgbClr val="44546A"/>
                </a:solidFill>
                <a:effectLst/>
                <a:uLnTx/>
                <a:uFillTx/>
                <a:latin typeface="Noto Sans"/>
                <a:ea typeface="Noto Sans"/>
                <a:cs typeface="+mn-ea"/>
                <a:sym typeface="+mn-lt"/>
              </a:rPr>
              <a:t>tạo</a:t>
            </a:r>
            <a:endParaRPr kumimoji="0" lang="en-US" altLang="vi-VN" sz="1600" b="1" i="0" u="none" strike="noStrike" kern="1200" cap="none" spc="0" normalizeH="0" baseline="0" noProof="0">
              <a:ln>
                <a:noFill/>
              </a:ln>
              <a:solidFill>
                <a:srgbClr val="44546A"/>
              </a:solidFill>
              <a:effectLst/>
              <a:uLnTx/>
              <a:uFillTx/>
              <a:latin typeface="Noto Sans"/>
              <a:ea typeface="Noto Sans"/>
              <a:cs typeface="+mn-ea"/>
              <a:sym typeface="+mn-lt"/>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vi-VN" altLang="vi-VN" sz="1600" b="1" i="0" u="none" strike="noStrike" kern="1200" cap="none" spc="0" normalizeH="0" baseline="0" noProof="0">
              <a:ln>
                <a:noFill/>
              </a:ln>
              <a:solidFill>
                <a:srgbClr val="44546A"/>
              </a:solidFill>
              <a:effectLst/>
              <a:uLnTx/>
              <a:uFillTx/>
              <a:latin typeface="Noto Sans"/>
              <a:ea typeface="Noto Sans"/>
              <a:cs typeface="+mn-ea"/>
              <a:sym typeface="+mn-lt"/>
            </a:endParaRPr>
          </a:p>
        </p:txBody>
      </p:sp>
      <p:sp>
        <p:nvSpPr>
          <p:cNvPr id="12" name="矩形 11">
            <a:extLst>
              <a:ext uri="{FF2B5EF4-FFF2-40B4-BE49-F238E27FC236}">
                <a16:creationId xmlns:a16="http://schemas.microsoft.com/office/drawing/2014/main" id="{98DF54D0-2613-2357-0167-12EAB10A7A5D}"/>
              </a:ext>
            </a:extLst>
          </p:cNvPr>
          <p:cNvSpPr/>
          <p:nvPr/>
        </p:nvSpPr>
        <p:spPr>
          <a:xfrm>
            <a:off x="3880836" y="4120049"/>
            <a:ext cx="1756374" cy="274320"/>
          </a:xfrm>
          <a:prstGeom prst="rect">
            <a:avLst/>
          </a:prstGeom>
        </p:spPr>
        <p:txBody>
          <a:bodyPr wrap="square">
            <a:noAutofit/>
          </a:bodyPr>
          <a:lstStyle/>
          <a:p>
            <a:pPr>
              <a:defRPr/>
            </a:pPr>
            <a:r>
              <a:rPr lang="vi-VN" altLang="vi-VN" sz="1600" b="1">
                <a:solidFill>
                  <a:srgbClr val="44546A"/>
                </a:solidFill>
                <a:latin typeface="Noto Sans"/>
                <a:ea typeface="Noto Sans"/>
                <a:cs typeface="+mn-ea"/>
                <a:sym typeface="+mn-lt"/>
              </a:rPr>
              <a:t>Y tế</a:t>
            </a:r>
          </a:p>
        </p:txBody>
      </p:sp>
      <p:sp>
        <p:nvSpPr>
          <p:cNvPr id="13" name="Rectangle 48">
            <a:extLst>
              <a:ext uri="{FF2B5EF4-FFF2-40B4-BE49-F238E27FC236}">
                <a16:creationId xmlns:a16="http://schemas.microsoft.com/office/drawing/2014/main" id="{A6A0230B-E052-7853-B42A-3208493793A1}"/>
              </a:ext>
            </a:extLst>
          </p:cNvPr>
          <p:cNvSpPr>
            <a:spLocks noChangeArrowheads="1"/>
          </p:cNvSpPr>
          <p:nvPr/>
        </p:nvSpPr>
        <p:spPr bwMode="auto">
          <a:xfrm>
            <a:off x="1408557" y="2167571"/>
            <a:ext cx="3089372" cy="7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sz="1400">
                <a:solidFill>
                  <a:srgbClr val="44546A"/>
                </a:solidFill>
                <a:latin typeface="Noto Sans" panose="020B0502040504020204" pitchFamily="34" charset="0"/>
                <a:ea typeface="Noto Sans" panose="020B0502040504020204" pitchFamily="34" charset="0"/>
                <a:cs typeface="Noto Sans" panose="020B0502040504020204" pitchFamily="34" charset="0"/>
              </a:rPr>
              <a:t>MR được sử dụng để đào tạo công nhân, nhân viên, kỹ sư, giúp họ thực hành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trên</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vật</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thể</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mẫu</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a:t>
            </a:r>
            <a:endParaRPr lang="vi-VN" altLang="vi-VN" sz="1400">
              <a:solidFill>
                <a:srgbClr val="44546A"/>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4" name="矩形 13">
            <a:extLst>
              <a:ext uri="{FF2B5EF4-FFF2-40B4-BE49-F238E27FC236}">
                <a16:creationId xmlns:a16="http://schemas.microsoft.com/office/drawing/2014/main" id="{3A5FD109-3795-2DAE-8C2A-2A3047717BA3}"/>
              </a:ext>
            </a:extLst>
          </p:cNvPr>
          <p:cNvSpPr/>
          <p:nvPr/>
        </p:nvSpPr>
        <p:spPr>
          <a:xfrm>
            <a:off x="7675918" y="1784510"/>
            <a:ext cx="2688119" cy="349132"/>
          </a:xfrm>
          <a:prstGeom prst="rect">
            <a:avLst/>
          </a:prstGeom>
        </p:spPr>
        <p:txBody>
          <a:bodyPr wrap="none">
            <a:noAutofit/>
          </a:bodyPr>
          <a:lstStyle/>
          <a:p>
            <a:pPr>
              <a:defRPr/>
            </a:pPr>
            <a:r>
              <a:rPr lang="vi-VN" altLang="vi-VN" sz="1600" b="1">
                <a:solidFill>
                  <a:srgbClr val="44546A"/>
                </a:solidFill>
                <a:latin typeface="Noto Sans"/>
                <a:ea typeface="Noto Sans"/>
                <a:cs typeface="+mn-ea"/>
                <a:sym typeface="+mn-lt"/>
              </a:rPr>
              <a:t>Công nghiệp và Sản xuất</a:t>
            </a:r>
          </a:p>
        </p:txBody>
      </p:sp>
      <p:sp>
        <p:nvSpPr>
          <p:cNvPr id="15" name="矩形 14">
            <a:extLst>
              <a:ext uri="{FF2B5EF4-FFF2-40B4-BE49-F238E27FC236}">
                <a16:creationId xmlns:a16="http://schemas.microsoft.com/office/drawing/2014/main" id="{5C1202ED-499E-956E-B414-60F7B3FBDE25}"/>
              </a:ext>
            </a:extLst>
          </p:cNvPr>
          <p:cNvSpPr/>
          <p:nvPr/>
        </p:nvSpPr>
        <p:spPr>
          <a:xfrm>
            <a:off x="7817094" y="4092800"/>
            <a:ext cx="2186441" cy="419223"/>
          </a:xfrm>
          <a:prstGeom prst="rect">
            <a:avLst/>
          </a:prstGeom>
        </p:spPr>
        <p:txBody>
          <a:bodyPr wrap="none">
            <a:noAutofit/>
          </a:bodyPr>
          <a:lstStyle/>
          <a:p>
            <a:pPr>
              <a:defRPr/>
            </a:pPr>
            <a:r>
              <a:rPr lang="vi-VN" altLang="vi-VN" sz="1600" b="1">
                <a:solidFill>
                  <a:srgbClr val="44546A"/>
                </a:solidFill>
                <a:latin typeface="Noto Sans"/>
                <a:ea typeface="Noto Sans"/>
                <a:cs typeface="+mn-ea"/>
                <a:sym typeface="+mn-lt"/>
              </a:rPr>
              <a:t>Quản lý và Giám sát</a:t>
            </a:r>
          </a:p>
        </p:txBody>
      </p:sp>
      <p:sp>
        <p:nvSpPr>
          <p:cNvPr id="16" name="文本框 15">
            <a:extLst>
              <a:ext uri="{FF2B5EF4-FFF2-40B4-BE49-F238E27FC236}">
                <a16:creationId xmlns:a16="http://schemas.microsoft.com/office/drawing/2014/main" id="{767D1AE9-BA36-FC6A-F406-94AD183F4251}"/>
              </a:ext>
            </a:extLst>
          </p:cNvPr>
          <p:cNvSpPr txBox="1"/>
          <p:nvPr/>
        </p:nvSpPr>
        <p:spPr>
          <a:xfrm>
            <a:off x="4561334" y="2104737"/>
            <a:ext cx="825069" cy="584775"/>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vi-VN" altLang="vi-VN" sz="3200" b="0" i="0" u="none" strike="noStrike" kern="1200" cap="none" spc="0" normalizeH="0" baseline="0" noProof="0">
                <a:ln>
                  <a:noFill/>
                </a:ln>
                <a:solidFill>
                  <a:srgbClr val="44546A"/>
                </a:solidFill>
                <a:effectLst/>
                <a:uLnTx/>
                <a:uFillTx/>
                <a:latin typeface="Noto Sans"/>
                <a:ea typeface="Noto Sans"/>
                <a:cs typeface="+mn-ea"/>
                <a:sym typeface="+mn-lt"/>
              </a:rPr>
              <a:t>01</a:t>
            </a:r>
            <a:endParaRPr kumimoji="0" lang="zh-CN" altLang="en-US" sz="3200" b="0" i="0" u="none" strike="noStrike" kern="1200" cap="none" spc="0" normalizeH="0" baseline="0" noProof="0">
              <a:ln>
                <a:noFill/>
              </a:ln>
              <a:solidFill>
                <a:srgbClr val="44546A"/>
              </a:solidFill>
              <a:effectLst/>
              <a:uLnTx/>
              <a:uFillTx/>
              <a:latin typeface="思源黑体 CN Bold" panose="020B0800000000000000" pitchFamily="34" charset="-122"/>
              <a:ea typeface="思源黑体 CN Bold" panose="020B0800000000000000" pitchFamily="34" charset="-122"/>
              <a:cs typeface="+mn-ea"/>
              <a:sym typeface="+mn-lt"/>
            </a:endParaRPr>
          </a:p>
        </p:txBody>
      </p:sp>
      <p:sp>
        <p:nvSpPr>
          <p:cNvPr id="17" name="文本框 16">
            <a:extLst>
              <a:ext uri="{FF2B5EF4-FFF2-40B4-BE49-F238E27FC236}">
                <a16:creationId xmlns:a16="http://schemas.microsoft.com/office/drawing/2014/main" id="{20487ED9-8D9F-5900-EC81-A8F5A6CABCF5}"/>
              </a:ext>
            </a:extLst>
          </p:cNvPr>
          <p:cNvSpPr txBox="1"/>
          <p:nvPr/>
        </p:nvSpPr>
        <p:spPr>
          <a:xfrm>
            <a:off x="7058485" y="2104737"/>
            <a:ext cx="825069" cy="584775"/>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vi-VN" altLang="vi-VN" sz="3200">
                <a:solidFill>
                  <a:srgbClr val="44546A"/>
                </a:solidFill>
                <a:latin typeface="Noto Sans"/>
                <a:ea typeface="Noto Sans"/>
                <a:cs typeface="+mn-ea"/>
                <a:sym typeface="+mn-lt"/>
              </a:rPr>
              <a:t>02</a:t>
            </a:r>
            <a:endParaRPr lang="zh-CN" altLang="en-US" sz="3200">
              <a:solidFill>
                <a:srgbClr val="44546A"/>
              </a:solidFill>
              <a:latin typeface="思源黑体 CN Bold" panose="020B0800000000000000" pitchFamily="34" charset="-122"/>
              <a:ea typeface="思源黑体 CN Bold" panose="020B0800000000000000" pitchFamily="34" charset="-122"/>
              <a:cs typeface="+mn-ea"/>
              <a:sym typeface="+mn-lt"/>
            </a:endParaRPr>
          </a:p>
        </p:txBody>
      </p:sp>
      <p:sp>
        <p:nvSpPr>
          <p:cNvPr id="18" name="文本框 17">
            <a:extLst>
              <a:ext uri="{FF2B5EF4-FFF2-40B4-BE49-F238E27FC236}">
                <a16:creationId xmlns:a16="http://schemas.microsoft.com/office/drawing/2014/main" id="{F6AEB420-8235-51EE-CADB-F2B4655EA2BA}"/>
              </a:ext>
            </a:extLst>
          </p:cNvPr>
          <p:cNvSpPr txBox="1"/>
          <p:nvPr/>
        </p:nvSpPr>
        <p:spPr>
          <a:xfrm>
            <a:off x="7124945" y="3717637"/>
            <a:ext cx="825069" cy="584775"/>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vi-VN" altLang="vi-VN" sz="3200">
                <a:solidFill>
                  <a:srgbClr val="44546A"/>
                </a:solidFill>
                <a:latin typeface="Noto Sans"/>
                <a:ea typeface="Noto Sans"/>
                <a:cs typeface="+mn-ea"/>
                <a:sym typeface="+mn-lt"/>
              </a:rPr>
              <a:t>0</a:t>
            </a:r>
            <a:r>
              <a:rPr lang="en-US" altLang="vi-VN" sz="3200">
                <a:solidFill>
                  <a:srgbClr val="44546A"/>
                </a:solidFill>
                <a:latin typeface="Noto Sans"/>
                <a:ea typeface="Noto Sans"/>
                <a:cs typeface="+mn-ea"/>
                <a:sym typeface="+mn-lt"/>
              </a:rPr>
              <a:t>3</a:t>
            </a:r>
            <a:endParaRPr lang="zh-CN" altLang="en-US" sz="3200">
              <a:solidFill>
                <a:srgbClr val="44546A"/>
              </a:solidFill>
              <a:latin typeface="思源黑体 CN Bold" panose="020B0800000000000000" pitchFamily="34" charset="-122"/>
              <a:ea typeface="思源黑体 CN Bold" panose="020B0800000000000000" pitchFamily="34" charset="-122"/>
              <a:cs typeface="+mn-ea"/>
              <a:sym typeface="+mn-lt"/>
            </a:endParaRPr>
          </a:p>
        </p:txBody>
      </p:sp>
      <p:sp>
        <p:nvSpPr>
          <p:cNvPr id="19" name="文本框 18">
            <a:extLst>
              <a:ext uri="{FF2B5EF4-FFF2-40B4-BE49-F238E27FC236}">
                <a16:creationId xmlns:a16="http://schemas.microsoft.com/office/drawing/2014/main" id="{40D8BBA0-98ED-9CD9-7D9F-4AC7574B0299}"/>
              </a:ext>
            </a:extLst>
          </p:cNvPr>
          <p:cNvSpPr txBox="1"/>
          <p:nvPr/>
        </p:nvSpPr>
        <p:spPr>
          <a:xfrm>
            <a:off x="4472316" y="3717637"/>
            <a:ext cx="825069" cy="584775"/>
          </a:xfrm>
          <a:prstGeom prst="rect">
            <a:avLst/>
          </a:prstGeom>
          <a:noFill/>
        </p:spPr>
        <p:txBody>
          <a:bodyPr wrap="square" rtlCol="0">
            <a:norm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vi-VN" altLang="vi-VN" sz="3200">
                <a:solidFill>
                  <a:srgbClr val="44546A"/>
                </a:solidFill>
                <a:latin typeface="Noto Sans"/>
                <a:ea typeface="Noto Sans"/>
                <a:cs typeface="+mn-ea"/>
                <a:sym typeface="+mn-lt"/>
              </a:rPr>
              <a:t>0</a:t>
            </a:r>
            <a:r>
              <a:rPr lang="en-US" altLang="vi-VN" sz="3200">
                <a:solidFill>
                  <a:srgbClr val="44546A"/>
                </a:solidFill>
                <a:latin typeface="Noto Sans"/>
                <a:ea typeface="Noto Sans"/>
                <a:cs typeface="+mn-ea"/>
                <a:sym typeface="+mn-lt"/>
              </a:rPr>
              <a:t>4</a:t>
            </a:r>
            <a:endParaRPr lang="zh-CN" altLang="en-US" sz="3200">
              <a:solidFill>
                <a:srgbClr val="44546A"/>
              </a:solidFill>
              <a:latin typeface="思源黑体 CN Bold" panose="020B0800000000000000" pitchFamily="34" charset="-122"/>
              <a:ea typeface="思源黑体 CN Bold" panose="020B0800000000000000" pitchFamily="34" charset="-122"/>
              <a:cs typeface="+mn-ea"/>
              <a:sym typeface="+mn-lt"/>
            </a:endParaRPr>
          </a:p>
        </p:txBody>
      </p:sp>
      <p:sp>
        <p:nvSpPr>
          <p:cNvPr id="20" name="Rectangle 48">
            <a:extLst>
              <a:ext uri="{FF2B5EF4-FFF2-40B4-BE49-F238E27FC236}">
                <a16:creationId xmlns:a16="http://schemas.microsoft.com/office/drawing/2014/main" id="{532CAD30-8891-9879-F2E0-F285CB02AA45}"/>
              </a:ext>
            </a:extLst>
          </p:cNvPr>
          <p:cNvSpPr>
            <a:spLocks noChangeArrowheads="1"/>
          </p:cNvSpPr>
          <p:nvPr/>
        </p:nvSpPr>
        <p:spPr bwMode="auto">
          <a:xfrm>
            <a:off x="1277269" y="4448086"/>
            <a:ext cx="3151145" cy="151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400">
                <a:solidFill>
                  <a:srgbClr val="44546A"/>
                </a:solidFill>
                <a:latin typeface="Noto Sans"/>
                <a:ea typeface="Noto Sans"/>
              </a:rPr>
              <a:t>MR hỗ trợ các bác sĩ trong việc lên kế hoạch và thực hiện các ca phẫu thuật bằng cách hiển thị hình ảnh 3D của cơ thể bệnh nhân.</a:t>
            </a:r>
          </a:p>
        </p:txBody>
      </p:sp>
      <p:sp>
        <p:nvSpPr>
          <p:cNvPr id="21" name="Rectangle 48">
            <a:extLst>
              <a:ext uri="{FF2B5EF4-FFF2-40B4-BE49-F238E27FC236}">
                <a16:creationId xmlns:a16="http://schemas.microsoft.com/office/drawing/2014/main" id="{0390983E-D6D5-CAB5-4000-2B14C9CFA991}"/>
              </a:ext>
            </a:extLst>
          </p:cNvPr>
          <p:cNvSpPr>
            <a:spLocks noChangeArrowheads="1"/>
          </p:cNvSpPr>
          <p:nvPr/>
        </p:nvSpPr>
        <p:spPr bwMode="auto">
          <a:xfrm>
            <a:off x="8009583" y="4448085"/>
            <a:ext cx="3234542" cy="151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400">
                <a:solidFill>
                  <a:srgbClr val="44546A"/>
                </a:solidFill>
                <a:latin typeface="Noto Sans"/>
                <a:ea typeface="Noto Sans"/>
              </a:rPr>
              <a:t>MR có thể được sử dụng để giám sát các yếu tố môi trường</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Cũng</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như</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để</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điều</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khiển</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các</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thiết</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bị</a:t>
            </a:r>
            <a:r>
              <a:rPr lang="en-US" altLang="vi-VN" sz="1400">
                <a:solidFill>
                  <a:srgbClr val="44546A"/>
                </a:solidFill>
                <a:latin typeface="Noto Sans"/>
                <a:ea typeface="Noto Sans"/>
              </a:rPr>
              <a:t> </a:t>
            </a:r>
            <a:r>
              <a:rPr lang="en-US" altLang="vi-VN" sz="1400" err="1">
                <a:solidFill>
                  <a:srgbClr val="44546A"/>
                </a:solidFill>
                <a:latin typeface="Noto Sans"/>
                <a:ea typeface="Noto Sans"/>
              </a:rPr>
              <a:t>khác</a:t>
            </a:r>
            <a:r>
              <a:rPr lang="en-US" altLang="vi-VN" sz="1400">
                <a:solidFill>
                  <a:srgbClr val="44546A"/>
                </a:solidFill>
                <a:latin typeface="Noto Sans"/>
                <a:ea typeface="Noto Sans"/>
              </a:rPr>
              <a:t>.</a:t>
            </a:r>
            <a:endParaRPr lang="vi-VN" altLang="vi-VN" sz="1400">
              <a:solidFill>
                <a:srgbClr val="44546A"/>
              </a:solidFill>
              <a:latin typeface="Noto Sans"/>
              <a:ea typeface="Noto Sans"/>
            </a:endParaRPr>
          </a:p>
        </p:txBody>
      </p:sp>
      <p:sp>
        <p:nvSpPr>
          <p:cNvPr id="22" name="Rectangle 48">
            <a:extLst>
              <a:ext uri="{FF2B5EF4-FFF2-40B4-BE49-F238E27FC236}">
                <a16:creationId xmlns:a16="http://schemas.microsoft.com/office/drawing/2014/main" id="{47930A25-0E33-7378-D094-836E0284C727}"/>
              </a:ext>
            </a:extLst>
          </p:cNvPr>
          <p:cNvSpPr>
            <a:spLocks noChangeArrowheads="1"/>
          </p:cNvSpPr>
          <p:nvPr/>
        </p:nvSpPr>
        <p:spPr bwMode="auto">
          <a:xfrm>
            <a:off x="7926187" y="2189572"/>
            <a:ext cx="3234542" cy="155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auto" latinLnBrk="0" hangingPunct="1">
              <a:lnSpc>
                <a:spcPct val="100000"/>
              </a:lnSpc>
              <a:spcBef>
                <a:spcPct val="0"/>
              </a:spcBef>
              <a:spcAft>
                <a:spcPct val="0"/>
              </a:spcAft>
              <a:buClrTx/>
              <a:buSzTx/>
              <a:buFontTx/>
              <a:buNone/>
              <a:defRPr/>
            </a:pPr>
            <a:r>
              <a:rPr lang="vi-VN" altLang="vi-VN" sz="1400">
                <a:solidFill>
                  <a:srgbClr val="44546A"/>
                </a:solidFill>
                <a:latin typeface="Noto Sans"/>
                <a:ea typeface="Noto Sans"/>
              </a:rPr>
              <a:t>Công nhân có thể sử dụng MR để nhận hướng dẫn trực quan khi thực hiện các nhiệm vụ bảo trì và sửa chữa. </a:t>
            </a:r>
          </a:p>
        </p:txBody>
      </p:sp>
      <p:pic>
        <p:nvPicPr>
          <p:cNvPr id="27" name="Picture 26" descr="A pair of glasses with a black background&#10;&#10;Description automatically generated">
            <a:extLst>
              <a:ext uri="{FF2B5EF4-FFF2-40B4-BE49-F238E27FC236}">
                <a16:creationId xmlns:a16="http://schemas.microsoft.com/office/drawing/2014/main" id="{5F186ED6-E0D2-4AB5-CE4D-F27EEE54A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5135" y="1889999"/>
            <a:ext cx="4701729" cy="2640310"/>
          </a:xfrm>
          <a:prstGeom prst="rect">
            <a:avLst/>
          </a:prstGeom>
        </p:spPr>
      </p:pic>
      <p:sp>
        <p:nvSpPr>
          <p:cNvPr id="3" name="TextBox 2">
            <a:extLst>
              <a:ext uri="{FF2B5EF4-FFF2-40B4-BE49-F238E27FC236}">
                <a16:creationId xmlns:a16="http://schemas.microsoft.com/office/drawing/2014/main" id="{19F62A7F-3697-D0D0-0F9D-2FC9E60D2273}"/>
              </a:ext>
            </a:extLst>
          </p:cNvPr>
          <p:cNvSpPr txBox="1"/>
          <p:nvPr/>
        </p:nvSpPr>
        <p:spPr>
          <a:xfrm>
            <a:off x="11744961" y="6486648"/>
            <a:ext cx="453390" cy="369332"/>
          </a:xfrm>
          <a:prstGeom prst="rect">
            <a:avLst/>
          </a:prstGeom>
          <a:noFill/>
        </p:spPr>
        <p:txBody>
          <a:bodyPr wrap="square" rtlCol="0">
            <a:spAutoFit/>
          </a:bodyPr>
          <a:lstStyle/>
          <a:p>
            <a:r>
              <a:rPr lang="vi-VN"/>
              <a:t>8</a:t>
            </a:r>
            <a:endParaRPr lang="en-US"/>
          </a:p>
        </p:txBody>
      </p:sp>
      <p:sp>
        <p:nvSpPr>
          <p:cNvPr id="5" name="TextBox 4">
            <a:extLst>
              <a:ext uri="{FF2B5EF4-FFF2-40B4-BE49-F238E27FC236}">
                <a16:creationId xmlns:a16="http://schemas.microsoft.com/office/drawing/2014/main" id="{FABB0F89-E073-4CBA-6CD6-95DA945B6661}"/>
              </a:ext>
            </a:extLst>
          </p:cNvPr>
          <p:cNvSpPr txBox="1"/>
          <p:nvPr/>
        </p:nvSpPr>
        <p:spPr>
          <a:xfrm>
            <a:off x="12198350" y="6301982"/>
            <a:ext cx="453390" cy="369332"/>
          </a:xfrm>
          <a:prstGeom prst="rect">
            <a:avLst/>
          </a:prstGeom>
          <a:noFill/>
        </p:spPr>
        <p:txBody>
          <a:bodyPr wrap="square" rtlCol="0">
            <a:spAutoFit/>
          </a:bodyPr>
          <a:lstStyle/>
          <a:p>
            <a:r>
              <a:rPr lang="vi-VN"/>
              <a:t>9</a:t>
            </a:r>
            <a:endParaRPr lang="en-US"/>
          </a:p>
        </p:txBody>
      </p:sp>
      <p:sp>
        <p:nvSpPr>
          <p:cNvPr id="23" name="TextBox 22">
            <a:extLst>
              <a:ext uri="{FF2B5EF4-FFF2-40B4-BE49-F238E27FC236}">
                <a16:creationId xmlns:a16="http://schemas.microsoft.com/office/drawing/2014/main" id="{0359D834-775A-0F44-4CC9-500AB71D2F40}"/>
              </a:ext>
            </a:extLst>
          </p:cNvPr>
          <p:cNvSpPr txBox="1"/>
          <p:nvPr/>
        </p:nvSpPr>
        <p:spPr>
          <a:xfrm>
            <a:off x="11478337" y="6855980"/>
            <a:ext cx="399195" cy="369332"/>
          </a:xfrm>
          <a:prstGeom prst="rect">
            <a:avLst/>
          </a:prstGeom>
          <a:noFill/>
        </p:spPr>
        <p:txBody>
          <a:bodyPr wrap="square" rtlCol="0">
            <a:spAutoFit/>
          </a:bodyPr>
          <a:lstStyle/>
          <a:p>
            <a:r>
              <a:rPr lang="vi-VN"/>
              <a:t>7</a:t>
            </a:r>
            <a:endParaRPr lang="en-US"/>
          </a:p>
        </p:txBody>
      </p:sp>
      <p:grpSp>
        <p:nvGrpSpPr>
          <p:cNvPr id="24" name="Group 23">
            <a:extLst>
              <a:ext uri="{FF2B5EF4-FFF2-40B4-BE49-F238E27FC236}">
                <a16:creationId xmlns:a16="http://schemas.microsoft.com/office/drawing/2014/main" id="{492B4788-31E1-F10E-EF16-6DDB20B31C7D}"/>
              </a:ext>
            </a:extLst>
          </p:cNvPr>
          <p:cNvGrpSpPr/>
          <p:nvPr/>
        </p:nvGrpSpPr>
        <p:grpSpPr>
          <a:xfrm>
            <a:off x="6229557" y="184600"/>
            <a:ext cx="5643317" cy="1011635"/>
            <a:chOff x="6229557" y="184600"/>
            <a:chExt cx="5643317" cy="1011635"/>
          </a:xfrm>
        </p:grpSpPr>
        <p:pic>
          <p:nvPicPr>
            <p:cNvPr id="25" name="Picture 2" descr="Hcmute Logo PNG Vector (EPS) Free Download">
              <a:extLst>
                <a:ext uri="{FF2B5EF4-FFF2-40B4-BE49-F238E27FC236}">
                  <a16:creationId xmlns:a16="http://schemas.microsoft.com/office/drawing/2014/main" id="{E6E96B9A-BF49-E430-66EF-9C04FE4F4F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83799" y="184600"/>
              <a:ext cx="789075" cy="10116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C937340-D369-6473-B78B-2217620F9EF9}"/>
                </a:ext>
              </a:extLst>
            </p:cNvPr>
            <p:cNvSpPr txBox="1"/>
            <p:nvPr/>
          </p:nvSpPr>
          <p:spPr>
            <a:xfrm>
              <a:off x="6229557" y="230555"/>
              <a:ext cx="4872783" cy="923330"/>
            </a:xfrm>
            <a:prstGeom prst="rect">
              <a:avLst/>
            </a:prstGeom>
            <a:noFill/>
          </p:spPr>
          <p:txBody>
            <a:bodyPr wrap="square">
              <a:spAutoFit/>
            </a:bodyPr>
            <a:lstStyle/>
            <a:p>
              <a:r>
                <a:rPr lang="vi-VN">
                  <a:solidFill>
                    <a:srgbClr val="44546A"/>
                  </a:solidFill>
                  <a:latin typeface="Noto Sans"/>
                  <a:ea typeface="Noto Sans"/>
                </a:rPr>
                <a:t>Trường Đại học Sư phạm Kỹ thuật TP. HCM </a:t>
              </a:r>
            </a:p>
            <a:p>
              <a:r>
                <a:rPr lang="vi-VN">
                  <a:solidFill>
                    <a:srgbClr val="44546A"/>
                  </a:solidFill>
                  <a:latin typeface="Noto Sans"/>
                  <a:ea typeface="Noto Sans"/>
                </a:rPr>
                <a:t>Khoa Điện – Điện tử</a:t>
              </a:r>
            </a:p>
            <a:p>
              <a:r>
                <a:rPr lang="vi-VN">
                  <a:solidFill>
                    <a:srgbClr val="44546A"/>
                  </a:solidFill>
                  <a:latin typeface="Noto Sans"/>
                  <a:ea typeface="Noto Sans"/>
                </a:rPr>
                <a:t>Bộ môn Kỹ thuật Máy tính – Viễn thông</a:t>
              </a:r>
              <a:endParaRPr lang="en-US">
                <a:solidFill>
                  <a:srgbClr val="44546A"/>
                </a:solidFill>
                <a:latin typeface="Noto Sans"/>
                <a:ea typeface="Noto Sans"/>
              </a:endParaRPr>
            </a:p>
          </p:txBody>
        </p:sp>
      </p:grpSp>
      <p:sp>
        <p:nvSpPr>
          <p:cNvPr id="2" name="TextBox 1">
            <a:extLst>
              <a:ext uri="{FF2B5EF4-FFF2-40B4-BE49-F238E27FC236}">
                <a16:creationId xmlns:a16="http://schemas.microsoft.com/office/drawing/2014/main" id="{13BDA3EC-40EE-9F07-F26D-64C53806518F}"/>
              </a:ext>
            </a:extLst>
          </p:cNvPr>
          <p:cNvSpPr txBox="1"/>
          <p:nvPr/>
        </p:nvSpPr>
        <p:spPr>
          <a:xfrm>
            <a:off x="5164363" y="4072126"/>
            <a:ext cx="1875892" cy="523220"/>
          </a:xfrm>
          <a:prstGeom prst="rect">
            <a:avLst/>
          </a:prstGeom>
          <a:noFill/>
        </p:spPr>
        <p:txBody>
          <a:bodyPr wrap="square" rtlCol="0">
            <a:spAutoFit/>
          </a:bodyPr>
          <a:lstStyle/>
          <a:p>
            <a:pPr algn="ctr"/>
            <a:r>
              <a:rPr lang="vi-VN" sz="1400">
                <a:solidFill>
                  <a:srgbClr val="44546A"/>
                </a:solidFill>
                <a:latin typeface="Noto Sans" panose="020B0502040504020204" pitchFamily="34" charset="0"/>
                <a:ea typeface="Noto Sans" panose="020B0502040504020204" pitchFamily="34" charset="0"/>
                <a:cs typeface="Noto Sans" panose="020B0502040504020204" pitchFamily="34" charset="0"/>
              </a:rPr>
              <a:t>Hình:</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Thiết</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a:t>
            </a:r>
            <a:r>
              <a:rPr lang="en-US" sz="1400" err="1">
                <a:solidFill>
                  <a:srgbClr val="44546A"/>
                </a:solidFill>
                <a:latin typeface="Noto Sans" panose="020B0502040504020204" pitchFamily="34" charset="0"/>
                <a:ea typeface="Noto Sans" panose="020B0502040504020204" pitchFamily="34" charset="0"/>
                <a:cs typeface="Noto Sans" panose="020B0502040504020204" pitchFamily="34" charset="0"/>
              </a:rPr>
              <a:t>bị</a:t>
            </a:r>
            <a:r>
              <a:rPr lang="en-US" sz="1400">
                <a:solidFill>
                  <a:srgbClr val="44546A"/>
                </a:solidFill>
                <a:latin typeface="Noto Sans" panose="020B0502040504020204" pitchFamily="34" charset="0"/>
                <a:ea typeface="Noto Sans" panose="020B0502040504020204" pitchFamily="34" charset="0"/>
                <a:cs typeface="Noto Sans" panose="020B0502040504020204" pitchFamily="34" charset="0"/>
              </a:rPr>
              <a:t> Mixed Reality Magic Leap</a:t>
            </a:r>
          </a:p>
        </p:txBody>
      </p:sp>
    </p:spTree>
    <p:extLst>
      <p:ext uri="{BB962C8B-B14F-4D97-AF65-F5344CB8AC3E}">
        <p14:creationId xmlns:p14="http://schemas.microsoft.com/office/powerpoint/2010/main" val="754399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PA" val="v3.0.1"/>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54.xml><?xml version="1.0" encoding="utf-8"?>
<p:tagLst xmlns:a="http://schemas.openxmlformats.org/drawingml/2006/main" xmlns:r="http://schemas.openxmlformats.org/officeDocument/2006/relationships" xmlns:p="http://schemas.openxmlformats.org/presentationml/2006/main">
  <p:tag name="PA" val="v3.0.1"/>
</p:tagLst>
</file>

<file path=ppt/tags/tag155.xml><?xml version="1.0" encoding="utf-8"?>
<p:tagLst xmlns:a="http://schemas.openxmlformats.org/drawingml/2006/main" xmlns:r="http://schemas.openxmlformats.org/officeDocument/2006/relationships" xmlns:p="http://schemas.openxmlformats.org/presentationml/2006/main">
  <p:tag name="PA" val="v3.0.1"/>
</p:tagLst>
</file>

<file path=ppt/tags/tag156.xml><?xml version="1.0" encoding="utf-8"?>
<p:tagLst xmlns:a="http://schemas.openxmlformats.org/drawingml/2006/main" xmlns:r="http://schemas.openxmlformats.org/officeDocument/2006/relationships" xmlns:p="http://schemas.openxmlformats.org/presentationml/2006/main">
  <p:tag name="PA" val="v3.0.1"/>
</p:tagLst>
</file>

<file path=ppt/tags/tag157.xml><?xml version="1.0" encoding="utf-8"?>
<p:tagLst xmlns:a="http://schemas.openxmlformats.org/drawingml/2006/main" xmlns:r="http://schemas.openxmlformats.org/officeDocument/2006/relationships" xmlns:p="http://schemas.openxmlformats.org/presentationml/2006/main">
  <p:tag name="PA" val="v3.0.1"/>
</p:tagLst>
</file>

<file path=ppt/tags/tag158.xml><?xml version="1.0" encoding="utf-8"?>
<p:tagLst xmlns:a="http://schemas.openxmlformats.org/drawingml/2006/main" xmlns:r="http://schemas.openxmlformats.org/officeDocument/2006/relationships" xmlns:p="http://schemas.openxmlformats.org/presentationml/2006/main">
  <p:tag name="PA" val="v3.0.1"/>
</p:tagLst>
</file>

<file path=ppt/tags/tag159.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60.xml><?xml version="1.0" encoding="utf-8"?>
<p:tagLst xmlns:a="http://schemas.openxmlformats.org/drawingml/2006/main" xmlns:r="http://schemas.openxmlformats.org/officeDocument/2006/relationships" xmlns:p="http://schemas.openxmlformats.org/presentationml/2006/main">
  <p:tag name="PA" val="v3.0.1"/>
</p:tagLst>
</file>

<file path=ppt/tags/tag161.xml><?xml version="1.0" encoding="utf-8"?>
<p:tagLst xmlns:a="http://schemas.openxmlformats.org/drawingml/2006/main" xmlns:r="http://schemas.openxmlformats.org/officeDocument/2006/relationships" xmlns:p="http://schemas.openxmlformats.org/presentationml/2006/main">
  <p:tag name="PA" val="v3.0.1"/>
</p:tagLst>
</file>

<file path=ppt/tags/tag162.xml><?xml version="1.0" encoding="utf-8"?>
<p:tagLst xmlns:a="http://schemas.openxmlformats.org/drawingml/2006/main" xmlns:r="http://schemas.openxmlformats.org/officeDocument/2006/relationships" xmlns:p="http://schemas.openxmlformats.org/presentationml/2006/main">
  <p:tag name="PA" val="v3.0.1"/>
</p:tagLst>
</file>

<file path=ppt/tags/tag163.xml><?xml version="1.0" encoding="utf-8"?>
<p:tagLst xmlns:a="http://schemas.openxmlformats.org/drawingml/2006/main" xmlns:r="http://schemas.openxmlformats.org/officeDocument/2006/relationships" xmlns:p="http://schemas.openxmlformats.org/presentationml/2006/main">
  <p:tag name="PA" val="v3.0.1"/>
</p:tagLst>
</file>

<file path=ppt/tags/tag164.xml><?xml version="1.0" encoding="utf-8"?>
<p:tagLst xmlns:a="http://schemas.openxmlformats.org/drawingml/2006/main" xmlns:r="http://schemas.openxmlformats.org/officeDocument/2006/relationships" xmlns:p="http://schemas.openxmlformats.org/presentationml/2006/main">
  <p:tag name="PA" val="v3.0.1"/>
</p:tagLst>
</file>

<file path=ppt/tags/tag165.xml><?xml version="1.0" encoding="utf-8"?>
<p:tagLst xmlns:a="http://schemas.openxmlformats.org/drawingml/2006/main" xmlns:r="http://schemas.openxmlformats.org/officeDocument/2006/relationships" xmlns:p="http://schemas.openxmlformats.org/presentationml/2006/main">
  <p:tag name="PA" val="v3.0.1"/>
</p:tagLst>
</file>

<file path=ppt/tags/tag166.xml><?xml version="1.0" encoding="utf-8"?>
<p:tagLst xmlns:a="http://schemas.openxmlformats.org/drawingml/2006/main" xmlns:r="http://schemas.openxmlformats.org/officeDocument/2006/relationships" xmlns:p="http://schemas.openxmlformats.org/presentationml/2006/main">
  <p:tag name="PA" val="v3.0.1"/>
</p:tagLst>
</file>

<file path=ppt/tags/tag167.xml><?xml version="1.0" encoding="utf-8"?>
<p:tagLst xmlns:a="http://schemas.openxmlformats.org/drawingml/2006/main" xmlns:r="http://schemas.openxmlformats.org/officeDocument/2006/relationships" xmlns:p="http://schemas.openxmlformats.org/presentationml/2006/main">
  <p:tag name="PA" val="v3.0.1"/>
</p:tagLst>
</file>

<file path=ppt/tags/tag168.xml><?xml version="1.0" encoding="utf-8"?>
<p:tagLst xmlns:a="http://schemas.openxmlformats.org/drawingml/2006/main" xmlns:r="http://schemas.openxmlformats.org/officeDocument/2006/relationships" xmlns:p="http://schemas.openxmlformats.org/presentationml/2006/main">
  <p:tag name="PA" val="v3.0.1"/>
</p:tagLst>
</file>

<file path=ppt/tags/tag169.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70.xml><?xml version="1.0" encoding="utf-8"?>
<p:tagLst xmlns:a="http://schemas.openxmlformats.org/drawingml/2006/main" xmlns:r="http://schemas.openxmlformats.org/officeDocument/2006/relationships" xmlns:p="http://schemas.openxmlformats.org/presentationml/2006/main">
  <p:tag name="PA" val="v3.0.1"/>
</p:tagLst>
</file>

<file path=ppt/tags/tag171.xml><?xml version="1.0" encoding="utf-8"?>
<p:tagLst xmlns:a="http://schemas.openxmlformats.org/drawingml/2006/main" xmlns:r="http://schemas.openxmlformats.org/officeDocument/2006/relationships" xmlns:p="http://schemas.openxmlformats.org/presentationml/2006/main">
  <p:tag name="PA" val="v3.0.1"/>
</p:tagLst>
</file>

<file path=ppt/tags/tag172.xml><?xml version="1.0" encoding="utf-8"?>
<p:tagLst xmlns:a="http://schemas.openxmlformats.org/drawingml/2006/main" xmlns:r="http://schemas.openxmlformats.org/officeDocument/2006/relationships" xmlns:p="http://schemas.openxmlformats.org/presentationml/2006/main">
  <p:tag name="PA" val="v3.0.1"/>
</p:tagLst>
</file>

<file path=ppt/tags/tag173.xml><?xml version="1.0" encoding="utf-8"?>
<p:tagLst xmlns:a="http://schemas.openxmlformats.org/drawingml/2006/main" xmlns:r="http://schemas.openxmlformats.org/officeDocument/2006/relationships" xmlns:p="http://schemas.openxmlformats.org/presentationml/2006/main">
  <p:tag name="PA" val="v3.0.1"/>
</p:tagLst>
</file>

<file path=ppt/tags/tag174.xml><?xml version="1.0" encoding="utf-8"?>
<p:tagLst xmlns:a="http://schemas.openxmlformats.org/drawingml/2006/main" xmlns:r="http://schemas.openxmlformats.org/officeDocument/2006/relationships" xmlns:p="http://schemas.openxmlformats.org/presentationml/2006/main">
  <p:tag name="PA" val="v3.0.1"/>
</p:tagLst>
</file>

<file path=ppt/tags/tag175.xml><?xml version="1.0" encoding="utf-8"?>
<p:tagLst xmlns:a="http://schemas.openxmlformats.org/drawingml/2006/main" xmlns:r="http://schemas.openxmlformats.org/officeDocument/2006/relationships" xmlns:p="http://schemas.openxmlformats.org/presentationml/2006/main">
  <p:tag name="PA" val="v3.0.1"/>
</p:tagLst>
</file>

<file path=ppt/tags/tag176.xml><?xml version="1.0" encoding="utf-8"?>
<p:tagLst xmlns:a="http://schemas.openxmlformats.org/drawingml/2006/main" xmlns:r="http://schemas.openxmlformats.org/officeDocument/2006/relationships" xmlns:p="http://schemas.openxmlformats.org/presentationml/2006/main">
  <p:tag name="PA" val="v3.0.1"/>
</p:tagLst>
</file>

<file path=ppt/tags/tag177.xml><?xml version="1.0" encoding="utf-8"?>
<p:tagLst xmlns:a="http://schemas.openxmlformats.org/drawingml/2006/main" xmlns:r="http://schemas.openxmlformats.org/officeDocument/2006/relationships" xmlns:p="http://schemas.openxmlformats.org/presentationml/2006/main">
  <p:tag name="PA" val="v3.0.1"/>
</p:tagLst>
</file>

<file path=ppt/tags/tag178.xml><?xml version="1.0" encoding="utf-8"?>
<p:tagLst xmlns:a="http://schemas.openxmlformats.org/drawingml/2006/main" xmlns:r="http://schemas.openxmlformats.org/officeDocument/2006/relationships" xmlns:p="http://schemas.openxmlformats.org/presentationml/2006/main">
  <p:tag name="PA" val="v3.0.1"/>
</p:tagLst>
</file>

<file path=ppt/tags/tag179.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80.xml><?xml version="1.0" encoding="utf-8"?>
<p:tagLst xmlns:a="http://schemas.openxmlformats.org/drawingml/2006/main" xmlns:r="http://schemas.openxmlformats.org/officeDocument/2006/relationships" xmlns:p="http://schemas.openxmlformats.org/presentationml/2006/main">
  <p:tag name="PA" val="v3.0.1"/>
</p:tagLst>
</file>

<file path=ppt/tags/tag181.xml><?xml version="1.0" encoding="utf-8"?>
<p:tagLst xmlns:a="http://schemas.openxmlformats.org/drawingml/2006/main" xmlns:r="http://schemas.openxmlformats.org/officeDocument/2006/relationships" xmlns:p="http://schemas.openxmlformats.org/presentationml/2006/main">
  <p:tag name="PA" val="v3.0.1"/>
</p:tagLst>
</file>

<file path=ppt/tags/tag182.xml><?xml version="1.0" encoding="utf-8"?>
<p:tagLst xmlns:a="http://schemas.openxmlformats.org/drawingml/2006/main" xmlns:r="http://schemas.openxmlformats.org/officeDocument/2006/relationships" xmlns:p="http://schemas.openxmlformats.org/presentationml/2006/main">
  <p:tag name="PA" val="v3.0.1"/>
</p:tagLst>
</file>

<file path=ppt/tags/tag183.xml><?xml version="1.0" encoding="utf-8"?>
<p:tagLst xmlns:a="http://schemas.openxmlformats.org/drawingml/2006/main" xmlns:r="http://schemas.openxmlformats.org/officeDocument/2006/relationships" xmlns:p="http://schemas.openxmlformats.org/presentationml/2006/main">
  <p:tag name="PA" val="v3.0.1"/>
</p:tagLst>
</file>

<file path=ppt/tags/tag184.xml><?xml version="1.0" encoding="utf-8"?>
<p:tagLst xmlns:a="http://schemas.openxmlformats.org/drawingml/2006/main" xmlns:r="http://schemas.openxmlformats.org/officeDocument/2006/relationships" xmlns:p="http://schemas.openxmlformats.org/presentationml/2006/main">
  <p:tag name="PA" val="v3.0.1"/>
</p:tagLst>
</file>

<file path=ppt/tags/tag185.xml><?xml version="1.0" encoding="utf-8"?>
<p:tagLst xmlns:a="http://schemas.openxmlformats.org/drawingml/2006/main" xmlns:r="http://schemas.openxmlformats.org/officeDocument/2006/relationships" xmlns:p="http://schemas.openxmlformats.org/presentationml/2006/main">
  <p:tag name="PA" val="v3.0.1"/>
</p:tagLst>
</file>

<file path=ppt/tags/tag186.xml><?xml version="1.0" encoding="utf-8"?>
<p:tagLst xmlns:a="http://schemas.openxmlformats.org/drawingml/2006/main" xmlns:r="http://schemas.openxmlformats.org/officeDocument/2006/relationships" xmlns:p="http://schemas.openxmlformats.org/presentationml/2006/main">
  <p:tag name="PA" val="v3.0.1"/>
</p:tagLst>
</file>

<file path=ppt/tags/tag187.xml><?xml version="1.0" encoding="utf-8"?>
<p:tagLst xmlns:a="http://schemas.openxmlformats.org/drawingml/2006/main" xmlns:r="http://schemas.openxmlformats.org/officeDocument/2006/relationships" xmlns:p="http://schemas.openxmlformats.org/presentationml/2006/main">
  <p:tag name="PA" val="v3.0.1"/>
</p:tagLst>
</file>

<file path=ppt/tags/tag188.xml><?xml version="1.0" encoding="utf-8"?>
<p:tagLst xmlns:a="http://schemas.openxmlformats.org/drawingml/2006/main" xmlns:r="http://schemas.openxmlformats.org/officeDocument/2006/relationships" xmlns:p="http://schemas.openxmlformats.org/presentationml/2006/main">
  <p:tag name="PA" val="v3.0.1"/>
</p:tagLst>
</file>

<file path=ppt/tags/tag189.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190.xml><?xml version="1.0" encoding="utf-8"?>
<p:tagLst xmlns:a="http://schemas.openxmlformats.org/drawingml/2006/main" xmlns:r="http://schemas.openxmlformats.org/officeDocument/2006/relationships" xmlns:p="http://schemas.openxmlformats.org/presentationml/2006/main">
  <p:tag name="PA" val="v3.0.1"/>
</p:tagLst>
</file>

<file path=ppt/tags/tag191.xml><?xml version="1.0" encoding="utf-8"?>
<p:tagLst xmlns:a="http://schemas.openxmlformats.org/drawingml/2006/main" xmlns:r="http://schemas.openxmlformats.org/officeDocument/2006/relationships" xmlns:p="http://schemas.openxmlformats.org/presentationml/2006/main">
  <p:tag name="PA" val="v3.0.1"/>
</p:tagLst>
</file>

<file path=ppt/tags/tag192.xml><?xml version="1.0" encoding="utf-8"?>
<p:tagLst xmlns:a="http://schemas.openxmlformats.org/drawingml/2006/main" xmlns:r="http://schemas.openxmlformats.org/officeDocument/2006/relationships" xmlns:p="http://schemas.openxmlformats.org/presentationml/2006/main">
  <p:tag name="PA" val="v3.0.1"/>
</p:tagLst>
</file>

<file path=ppt/tags/tag193.xml><?xml version="1.0" encoding="utf-8"?>
<p:tagLst xmlns:a="http://schemas.openxmlformats.org/drawingml/2006/main" xmlns:r="http://schemas.openxmlformats.org/officeDocument/2006/relationships" xmlns:p="http://schemas.openxmlformats.org/presentationml/2006/main">
  <p:tag name="PA" val="v3.0.1"/>
</p:tagLst>
</file>

<file path=ppt/tags/tag194.xml><?xml version="1.0" encoding="utf-8"?>
<p:tagLst xmlns:a="http://schemas.openxmlformats.org/drawingml/2006/main" xmlns:r="http://schemas.openxmlformats.org/officeDocument/2006/relationships" xmlns:p="http://schemas.openxmlformats.org/presentationml/2006/main">
  <p:tag name="PA" val="v3.0.1"/>
</p:tagLst>
</file>

<file path=ppt/tags/tag195.xml><?xml version="1.0" encoding="utf-8"?>
<p:tagLst xmlns:a="http://schemas.openxmlformats.org/drawingml/2006/main" xmlns:r="http://schemas.openxmlformats.org/officeDocument/2006/relationships" xmlns:p="http://schemas.openxmlformats.org/presentationml/2006/main">
  <p:tag name="PA" val="v3.0.1"/>
</p:tagLst>
</file>

<file path=ppt/tags/tag196.xml><?xml version="1.0" encoding="utf-8"?>
<p:tagLst xmlns:a="http://schemas.openxmlformats.org/drawingml/2006/main" xmlns:r="http://schemas.openxmlformats.org/officeDocument/2006/relationships" xmlns:p="http://schemas.openxmlformats.org/presentationml/2006/main">
  <p:tag name="PA" val="v3.0.1"/>
</p:tagLst>
</file>

<file path=ppt/tags/tag197.xml><?xml version="1.0" encoding="utf-8"?>
<p:tagLst xmlns:a="http://schemas.openxmlformats.org/drawingml/2006/main" xmlns:r="http://schemas.openxmlformats.org/officeDocument/2006/relationships" xmlns:p="http://schemas.openxmlformats.org/presentationml/2006/main">
  <p:tag name="PA" val="v3.0.1"/>
</p:tagLst>
</file>

<file path=ppt/tags/tag198.xml><?xml version="1.0" encoding="utf-8"?>
<p:tagLst xmlns:a="http://schemas.openxmlformats.org/drawingml/2006/main" xmlns:r="http://schemas.openxmlformats.org/officeDocument/2006/relationships" xmlns:p="http://schemas.openxmlformats.org/presentationml/2006/main">
  <p:tag name="PA" val="v3.0.1"/>
</p:tagLst>
</file>

<file path=ppt/tags/tag19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00.xml><?xml version="1.0" encoding="utf-8"?>
<p:tagLst xmlns:a="http://schemas.openxmlformats.org/drawingml/2006/main" xmlns:r="http://schemas.openxmlformats.org/officeDocument/2006/relationships" xmlns:p="http://schemas.openxmlformats.org/presentationml/2006/main">
  <p:tag name="PA" val="v3.0.1"/>
</p:tagLst>
</file>

<file path=ppt/tags/tag201.xml><?xml version="1.0" encoding="utf-8"?>
<p:tagLst xmlns:a="http://schemas.openxmlformats.org/drawingml/2006/main" xmlns:r="http://schemas.openxmlformats.org/officeDocument/2006/relationships" xmlns:p="http://schemas.openxmlformats.org/presentationml/2006/main">
  <p:tag name="PA" val="v3.0.1"/>
</p:tagLst>
</file>

<file path=ppt/tags/tag202.xml><?xml version="1.0" encoding="utf-8"?>
<p:tagLst xmlns:a="http://schemas.openxmlformats.org/drawingml/2006/main" xmlns:r="http://schemas.openxmlformats.org/officeDocument/2006/relationships" xmlns:p="http://schemas.openxmlformats.org/presentationml/2006/main">
  <p:tag name="PA" val="v3.0.1"/>
</p:tagLst>
</file>

<file path=ppt/tags/tag203.xml><?xml version="1.0" encoding="utf-8"?>
<p:tagLst xmlns:a="http://schemas.openxmlformats.org/drawingml/2006/main" xmlns:r="http://schemas.openxmlformats.org/officeDocument/2006/relationships" xmlns:p="http://schemas.openxmlformats.org/presentationml/2006/main">
  <p:tag name="PA" val="v3.0.1"/>
</p:tagLst>
</file>

<file path=ppt/tags/tag204.xml><?xml version="1.0" encoding="utf-8"?>
<p:tagLst xmlns:a="http://schemas.openxmlformats.org/drawingml/2006/main" xmlns:r="http://schemas.openxmlformats.org/officeDocument/2006/relationships" xmlns:p="http://schemas.openxmlformats.org/presentationml/2006/main">
  <p:tag name="PA" val="v3.0.1"/>
</p:tagLst>
</file>

<file path=ppt/tags/tag205.xml><?xml version="1.0" encoding="utf-8"?>
<p:tagLst xmlns:a="http://schemas.openxmlformats.org/drawingml/2006/main" xmlns:r="http://schemas.openxmlformats.org/officeDocument/2006/relationships" xmlns:p="http://schemas.openxmlformats.org/presentationml/2006/main">
  <p:tag name="PA" val="v3.0.1"/>
</p:tagLst>
</file>

<file path=ppt/tags/tag206.xml><?xml version="1.0" encoding="utf-8"?>
<p:tagLst xmlns:a="http://schemas.openxmlformats.org/drawingml/2006/main" xmlns:r="http://schemas.openxmlformats.org/officeDocument/2006/relationships" xmlns:p="http://schemas.openxmlformats.org/presentationml/2006/main">
  <p:tag name="PA" val="v3.0.1"/>
</p:tagLst>
</file>

<file path=ppt/tags/tag207.xml><?xml version="1.0" encoding="utf-8"?>
<p:tagLst xmlns:a="http://schemas.openxmlformats.org/drawingml/2006/main" xmlns:r="http://schemas.openxmlformats.org/officeDocument/2006/relationships" xmlns:p="http://schemas.openxmlformats.org/presentationml/2006/main">
  <p:tag name="PA" val="v3.0.1"/>
</p:tagLst>
</file>

<file path=ppt/tags/tag208.xml><?xml version="1.0" encoding="utf-8"?>
<p:tagLst xmlns:a="http://schemas.openxmlformats.org/drawingml/2006/main" xmlns:r="http://schemas.openxmlformats.org/officeDocument/2006/relationships" xmlns:p="http://schemas.openxmlformats.org/presentationml/2006/main">
  <p:tag name="PA" val="v3.0.1"/>
</p:tagLst>
</file>

<file path=ppt/tags/tag209.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10.xml><?xml version="1.0" encoding="utf-8"?>
<p:tagLst xmlns:a="http://schemas.openxmlformats.org/drawingml/2006/main" xmlns:r="http://schemas.openxmlformats.org/officeDocument/2006/relationships" xmlns:p="http://schemas.openxmlformats.org/presentationml/2006/main">
  <p:tag name="PA" val="v3.0.1"/>
</p:tagLst>
</file>

<file path=ppt/tags/tag211.xml><?xml version="1.0" encoding="utf-8"?>
<p:tagLst xmlns:a="http://schemas.openxmlformats.org/drawingml/2006/main" xmlns:r="http://schemas.openxmlformats.org/officeDocument/2006/relationships" xmlns:p="http://schemas.openxmlformats.org/presentationml/2006/main">
  <p:tag name="PA" val="v3.0.1"/>
</p:tagLst>
</file>

<file path=ppt/tags/tag212.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4105</Words>
  <Application>Microsoft Office PowerPoint</Application>
  <PresentationFormat>Widescreen</PresentationFormat>
  <Paragraphs>513</Paragraphs>
  <Slides>31</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等线</vt:lpstr>
      <vt:lpstr>微软雅黑</vt:lpstr>
      <vt:lpstr>Aptos</vt:lpstr>
      <vt:lpstr>Arial</vt:lpstr>
      <vt:lpstr>Calibri</vt:lpstr>
      <vt:lpstr>Cambria Math</vt:lpstr>
      <vt:lpstr>Noto Sans</vt:lpstr>
      <vt:lpstr>Wingdings</vt:lpstr>
      <vt:lpstr>思源黑体 CN Bold</vt:lpstr>
      <vt:lpstr>思源黑体 CN Heavy</vt:lpstr>
      <vt:lpstr>方正宋刻本秀楷简体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Toàn Thắng Trần</cp:lastModifiedBy>
  <cp:revision>1</cp:revision>
  <dcterms:created xsi:type="dcterms:W3CDTF">2017-06-07T09:02:00Z</dcterms:created>
  <dcterms:modified xsi:type="dcterms:W3CDTF">2024-06-27T10:48:27Z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